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30"/>
  </p:notesMasterIdLst>
  <p:sldIdLst>
    <p:sldId id="260" r:id="rId2"/>
    <p:sldId id="742" r:id="rId3"/>
    <p:sldId id="743" r:id="rId4"/>
    <p:sldId id="744" r:id="rId5"/>
    <p:sldId id="745" r:id="rId6"/>
    <p:sldId id="746" r:id="rId7"/>
    <p:sldId id="747" r:id="rId8"/>
    <p:sldId id="748" r:id="rId9"/>
    <p:sldId id="749" r:id="rId10"/>
    <p:sldId id="750" r:id="rId11"/>
    <p:sldId id="751" r:id="rId12"/>
    <p:sldId id="752" r:id="rId13"/>
    <p:sldId id="753" r:id="rId14"/>
    <p:sldId id="754" r:id="rId15"/>
    <p:sldId id="755" r:id="rId16"/>
    <p:sldId id="756" r:id="rId17"/>
    <p:sldId id="757" r:id="rId18"/>
    <p:sldId id="758" r:id="rId19"/>
    <p:sldId id="759" r:id="rId20"/>
    <p:sldId id="760" r:id="rId21"/>
    <p:sldId id="761" r:id="rId22"/>
    <p:sldId id="762" r:id="rId23"/>
    <p:sldId id="763" r:id="rId24"/>
    <p:sldId id="764" r:id="rId25"/>
    <p:sldId id="765" r:id="rId26"/>
    <p:sldId id="767" r:id="rId27"/>
    <p:sldId id="768" r:id="rId28"/>
    <p:sldId id="287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Пользователь" initials="П" lastIdx="1" clrIdx="0">
    <p:extLst>
      <p:ext uri="{19B8F6BF-5375-455C-9EA6-DF929625EA0E}">
        <p15:presenceInfo xmlns:p15="http://schemas.microsoft.com/office/powerpoint/2012/main" userId="Пользователь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8988" autoAdjust="0"/>
  </p:normalViewPr>
  <p:slideViewPr>
    <p:cSldViewPr>
      <p:cViewPr varScale="1">
        <p:scale>
          <a:sx n="64" d="100"/>
          <a:sy n="64" d="100"/>
        </p:scale>
        <p:origin x="1566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32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%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A16-4C56-A458-9E7C877D264A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A16-4C56-A458-9E7C877D264A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A16-4C56-A458-9E7C877D264A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A16-4C56-A458-9E7C877D264A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FA16-4C56-A458-9E7C877D264A}"/>
              </c:ext>
            </c:extLst>
          </c:dPt>
          <c:dPt>
            <c:idx val="5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FA16-4C56-A458-9E7C877D264A}"/>
              </c:ext>
            </c:extLst>
          </c:dPt>
          <c:dPt>
            <c:idx val="6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FA16-4C56-A458-9E7C877D264A}"/>
              </c:ext>
            </c:extLst>
          </c:dPt>
          <c:dPt>
            <c:idx val="7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FA16-4C56-A458-9E7C877D264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Лист1!$A$2:$A$9</c:f>
              <c:strCache>
                <c:ptCount val="8"/>
                <c:pt idx="0">
                  <c:v>Курение</c:v>
                </c:pt>
                <c:pt idx="1">
                  <c:v>АД более 140/90</c:v>
                </c:pt>
                <c:pt idx="2">
                  <c:v>Ожирение</c:v>
                </c:pt>
                <c:pt idx="3">
                  <c:v>ХС более 5 ммоль/л</c:v>
                </c:pt>
                <c:pt idx="4">
                  <c:v>Избыточное потребление соли</c:v>
                </c:pt>
                <c:pt idx="5">
                  <c:v>Низкое потребление фруктов и овощей</c:v>
                </c:pt>
                <c:pt idx="6">
                  <c:v>Глюкоза более 7 ммоль/л</c:v>
                </c:pt>
                <c:pt idx="7">
                  <c:v>Низкая физическая активность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23.6</c:v>
                </c:pt>
                <c:pt idx="1">
                  <c:v>33</c:v>
                </c:pt>
                <c:pt idx="2">
                  <c:v>29.7</c:v>
                </c:pt>
                <c:pt idx="3">
                  <c:v>58</c:v>
                </c:pt>
                <c:pt idx="4">
                  <c:v>49</c:v>
                </c:pt>
                <c:pt idx="5">
                  <c:v>41.4</c:v>
                </c:pt>
                <c:pt idx="6">
                  <c:v>4.7</c:v>
                </c:pt>
                <c:pt idx="7">
                  <c:v>39.799999999999997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FA16-4C56-A458-9E7C877D26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женщины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25-34 лет</c:v>
                </c:pt>
                <c:pt idx="1">
                  <c:v>35-44 лет</c:v>
                </c:pt>
                <c:pt idx="2">
                  <c:v>45-54 лет</c:v>
                </c:pt>
                <c:pt idx="3">
                  <c:v>55-64 лет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37.6</c:v>
                </c:pt>
                <c:pt idx="1">
                  <c:v>40.5</c:v>
                </c:pt>
                <c:pt idx="2">
                  <c:v>36.9</c:v>
                </c:pt>
                <c:pt idx="3">
                  <c:v>31.8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822-4D94-B89C-2B3DF55C448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мужчины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25-34 лет</c:v>
                </c:pt>
                <c:pt idx="1">
                  <c:v>35-44 лет</c:v>
                </c:pt>
                <c:pt idx="2">
                  <c:v>45-54 лет</c:v>
                </c:pt>
                <c:pt idx="3">
                  <c:v>55-64 лет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47.9</c:v>
                </c:pt>
                <c:pt idx="1">
                  <c:v>45.5</c:v>
                </c:pt>
                <c:pt idx="2">
                  <c:v>42.1</c:v>
                </c:pt>
                <c:pt idx="3">
                  <c:v>29.9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822-4D94-B89C-2B3DF55C448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9851912"/>
        <c:axId val="49855520"/>
      </c:barChart>
      <c:catAx>
        <c:axId val="49851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9855520"/>
        <c:crosses val="autoZero"/>
        <c:auto val="1"/>
        <c:lblAlgn val="ctr"/>
        <c:lblOffset val="100"/>
        <c:noMultiLvlLbl val="0"/>
      </c:catAx>
      <c:valAx>
        <c:axId val="498555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98519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image" Target="../media/image25.jpeg"/><Relationship Id="rId4" Type="http://schemas.openxmlformats.org/officeDocument/2006/relationships/image" Target="../media/image28.pn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Relationship Id="rId4" Type="http://schemas.openxmlformats.org/officeDocument/2006/relationships/image" Target="../media/image11.jpe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image" Target="../media/image12.jpeg"/><Relationship Id="rId4" Type="http://schemas.openxmlformats.org/officeDocument/2006/relationships/image" Target="../media/image15.jpe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iagrams/_rels/data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image" Target="../media/image17.jpeg"/></Relationships>
</file>

<file path=ppt/diagrams/_rels/drawing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image" Target="../media/image25.jpeg"/><Relationship Id="rId4" Type="http://schemas.openxmlformats.org/officeDocument/2006/relationships/image" Target="../media/image28.pn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Relationship Id="rId4" Type="http://schemas.openxmlformats.org/officeDocument/2006/relationships/image" Target="../media/image11.jpe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image" Target="../media/image12.jpeg"/><Relationship Id="rId4" Type="http://schemas.openxmlformats.org/officeDocument/2006/relationships/image" Target="../media/image15.jpe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iagrams/_rels/drawing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image" Target="../media/image1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F0C524F-3D44-4657-A138-9B97FE979214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8D467FA-DB87-4FBC-9D29-A0887BC8C2C1}">
      <dgm:prSet phldrT="[Текст]" custT="1"/>
      <dgm:spPr>
        <a:xfrm>
          <a:off x="203591" y="645"/>
          <a:ext cx="1605447" cy="963268"/>
        </a:xfrm>
        <a:prstGeom prst="rect">
          <a:avLst/>
        </a:prstGeom>
        <a:solidFill>
          <a:srgbClr val="87D447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1400" b="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Уменьшить потребление соли и содержание соли в продуктах</a:t>
          </a:r>
        </a:p>
      </dgm:t>
    </dgm:pt>
    <dgm:pt modelId="{4C6B26E5-D9C6-471A-AC52-AF69F03736B6}" type="parTrans" cxnId="{497A9401-A14D-452D-8B7E-48ED99430792}">
      <dgm:prSet/>
      <dgm:spPr/>
      <dgm:t>
        <a:bodyPr/>
        <a:lstStyle/>
        <a:p>
          <a:endParaRPr lang="ru-RU"/>
        </a:p>
      </dgm:t>
    </dgm:pt>
    <dgm:pt modelId="{F2A7882E-4D19-4CBA-8548-CCAA60089FCF}" type="sibTrans" cxnId="{497A9401-A14D-452D-8B7E-48ED99430792}">
      <dgm:prSet/>
      <dgm:spPr/>
      <dgm:t>
        <a:bodyPr/>
        <a:lstStyle/>
        <a:p>
          <a:endParaRPr lang="ru-RU"/>
        </a:p>
      </dgm:t>
    </dgm:pt>
    <dgm:pt modelId="{9487E2CC-1462-461E-8326-4F880A6E1227}">
      <dgm:prSet phldrT="[Текст]" custT="1"/>
      <dgm:spPr>
        <a:xfrm>
          <a:off x="1969584" y="645"/>
          <a:ext cx="1605447" cy="963268"/>
        </a:xfrm>
        <a:prstGeom prst="rect">
          <a:avLst/>
        </a:prstGeom>
        <a:solidFill>
          <a:srgbClr val="FFC0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1400" b="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Исключить транс-жирные кислоты из состава пищевых продуктов</a:t>
          </a:r>
        </a:p>
      </dgm:t>
    </dgm:pt>
    <dgm:pt modelId="{A1163234-1F2C-4D0A-B450-DAE2C20BDA88}" type="parTrans" cxnId="{80DC1CA2-C6AE-44AF-8162-3418DE4B69E6}">
      <dgm:prSet/>
      <dgm:spPr/>
      <dgm:t>
        <a:bodyPr/>
        <a:lstStyle/>
        <a:p>
          <a:endParaRPr lang="ru-RU"/>
        </a:p>
      </dgm:t>
    </dgm:pt>
    <dgm:pt modelId="{1BB184B1-C982-4032-9500-248700977737}" type="sibTrans" cxnId="{80DC1CA2-C6AE-44AF-8162-3418DE4B69E6}">
      <dgm:prSet/>
      <dgm:spPr/>
      <dgm:t>
        <a:bodyPr/>
        <a:lstStyle/>
        <a:p>
          <a:endParaRPr lang="ru-RU"/>
        </a:p>
      </dgm:t>
    </dgm:pt>
    <dgm:pt modelId="{92DC5B95-7D52-4C13-B12B-9D72E379E786}">
      <dgm:prSet phldrT="[Текст]" custT="1"/>
      <dgm:spPr>
        <a:xfrm>
          <a:off x="3723648" y="250"/>
          <a:ext cx="1605447" cy="963268"/>
        </a:xfrm>
        <a:prstGeom prst="rect">
          <a:avLst/>
        </a:prstGeom>
        <a:solidFill>
          <a:srgbClr val="00ADDC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1400" b="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Программы повышения информирован-</a:t>
          </a:r>
          <a:r>
            <a:rPr lang="ru-RU" sz="1400" b="0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ности</a:t>
          </a:r>
          <a:r>
            <a:rPr lang="ru-RU" sz="1400" b="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 населения</a:t>
          </a:r>
        </a:p>
      </dgm:t>
    </dgm:pt>
    <dgm:pt modelId="{9F25332F-971F-4F93-A21C-84F851025DDB}" type="parTrans" cxnId="{C0536B32-9BFF-4C7C-94E0-F482B00080F3}">
      <dgm:prSet/>
      <dgm:spPr/>
      <dgm:t>
        <a:bodyPr/>
        <a:lstStyle/>
        <a:p>
          <a:endParaRPr lang="ru-RU"/>
        </a:p>
      </dgm:t>
    </dgm:pt>
    <dgm:pt modelId="{68A40A05-168E-4FDE-8197-DD9F41362877}" type="sibTrans" cxnId="{C0536B32-9BFF-4C7C-94E0-F482B00080F3}">
      <dgm:prSet/>
      <dgm:spPr/>
      <dgm:t>
        <a:bodyPr/>
        <a:lstStyle/>
        <a:p>
          <a:endParaRPr lang="ru-RU"/>
        </a:p>
      </dgm:t>
    </dgm:pt>
    <dgm:pt modelId="{97E4786B-0F02-45A6-AE14-FB1F31420E5F}">
      <dgm:prSet phldrT="[Текст]" custT="1"/>
      <dgm:spPr>
        <a:xfrm>
          <a:off x="203591" y="1124458"/>
          <a:ext cx="1605447" cy="963268"/>
        </a:xfrm>
        <a:prstGeom prst="rect">
          <a:avLst/>
        </a:prstGeom>
        <a:solidFill>
          <a:srgbClr val="C00000">
            <a:lumMod val="60000"/>
            <a:lumOff val="4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14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Уменьшить потребление свободных сахаров</a:t>
          </a:r>
        </a:p>
      </dgm:t>
    </dgm:pt>
    <dgm:pt modelId="{A0F94AA7-EF69-487D-B5C2-C68FD2B795FC}" type="parTrans" cxnId="{E37087D3-1AE3-41F4-B5C8-B5FF85D3D5A6}">
      <dgm:prSet/>
      <dgm:spPr/>
      <dgm:t>
        <a:bodyPr/>
        <a:lstStyle/>
        <a:p>
          <a:endParaRPr lang="ru-RU"/>
        </a:p>
      </dgm:t>
    </dgm:pt>
    <dgm:pt modelId="{88428683-7435-4AF5-97DA-D6D407CE3F88}" type="sibTrans" cxnId="{E37087D3-1AE3-41F4-B5C8-B5FF85D3D5A6}">
      <dgm:prSet/>
      <dgm:spPr/>
      <dgm:t>
        <a:bodyPr/>
        <a:lstStyle/>
        <a:p>
          <a:endParaRPr lang="ru-RU"/>
        </a:p>
      </dgm:t>
    </dgm:pt>
    <dgm:pt modelId="{EED763B3-6C16-4F74-A88D-0A0316515E94}">
      <dgm:prSet phldrT="[Текст]" custT="1"/>
      <dgm:spPr>
        <a:xfrm>
          <a:off x="1969584" y="1124458"/>
          <a:ext cx="1605447" cy="963268"/>
        </a:xfrm>
        <a:prstGeom prst="rect">
          <a:avLst/>
        </a:prstGeom>
        <a:solidFill>
          <a:srgbClr val="C00000">
            <a:lumMod val="20000"/>
            <a:lumOff val="8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14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Увеличить потребление фруктов и овощей</a:t>
          </a:r>
        </a:p>
      </dgm:t>
    </dgm:pt>
    <dgm:pt modelId="{081926C0-3B77-48E4-AED4-42D418A403D4}" type="parTrans" cxnId="{F68A9103-4928-4283-A532-83D6759C96CB}">
      <dgm:prSet/>
      <dgm:spPr/>
      <dgm:t>
        <a:bodyPr/>
        <a:lstStyle/>
        <a:p>
          <a:endParaRPr lang="ru-RU"/>
        </a:p>
      </dgm:t>
    </dgm:pt>
    <dgm:pt modelId="{F5D2FB84-7028-478B-AA59-2EAB2AC90FDC}" type="sibTrans" cxnId="{F68A9103-4928-4283-A532-83D6759C96CB}">
      <dgm:prSet/>
      <dgm:spPr/>
      <dgm:t>
        <a:bodyPr/>
        <a:lstStyle/>
        <a:p>
          <a:endParaRPr lang="ru-RU"/>
        </a:p>
      </dgm:t>
    </dgm:pt>
    <dgm:pt modelId="{2E935E53-AC7D-400A-A677-8FAB44F603E6}">
      <dgm:prSet phldrT="[Текст]" custT="1"/>
      <dgm:spPr>
        <a:xfrm>
          <a:off x="3735576" y="1124458"/>
          <a:ext cx="1605447" cy="963268"/>
        </a:xfrm>
        <a:prstGeom prst="rect">
          <a:avLst/>
        </a:prstGeom>
        <a:solidFill>
          <a:srgbClr val="FEE29C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14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Снизить воздействие рекламы на детей</a:t>
          </a:r>
        </a:p>
      </dgm:t>
    </dgm:pt>
    <dgm:pt modelId="{7F6720CC-B590-465A-92A7-C58091AC5A0D}" type="parTrans" cxnId="{7F402426-E507-4E6D-8086-F0C11F4CDE82}">
      <dgm:prSet/>
      <dgm:spPr/>
      <dgm:t>
        <a:bodyPr/>
        <a:lstStyle/>
        <a:p>
          <a:endParaRPr lang="ru-RU"/>
        </a:p>
      </dgm:t>
    </dgm:pt>
    <dgm:pt modelId="{1F956B8B-E6BA-494B-8B2B-BFEFD7BE6A4A}" type="sibTrans" cxnId="{7F402426-E507-4E6D-8086-F0C11F4CDE82}">
      <dgm:prSet/>
      <dgm:spPr/>
      <dgm:t>
        <a:bodyPr/>
        <a:lstStyle/>
        <a:p>
          <a:endParaRPr lang="ru-RU"/>
        </a:p>
      </dgm:t>
    </dgm:pt>
    <dgm:pt modelId="{87033379-0AC4-43F4-9A8A-AC40D734142F}">
      <dgm:prSet phldrT="[Текст]" custT="1"/>
      <dgm:spPr>
        <a:xfrm>
          <a:off x="1969584" y="2248272"/>
          <a:ext cx="1605447" cy="963268"/>
        </a:xfrm>
        <a:prstGeom prst="rect">
          <a:avLst/>
        </a:prstGeom>
        <a:solidFill>
          <a:srgbClr val="FFFF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14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Повысить уровень осведомленности о режиме питания и физической активности</a:t>
          </a:r>
        </a:p>
      </dgm:t>
    </dgm:pt>
    <dgm:pt modelId="{EBFF55E7-5670-4B4C-840B-7328974C200B}" type="parTrans" cxnId="{BC9BD2F2-9761-4554-BC69-D0062D255C8A}">
      <dgm:prSet/>
      <dgm:spPr/>
      <dgm:t>
        <a:bodyPr/>
        <a:lstStyle/>
        <a:p>
          <a:endParaRPr lang="ru-RU"/>
        </a:p>
      </dgm:t>
    </dgm:pt>
    <dgm:pt modelId="{667C2464-D148-46AB-95CC-E961E5542264}" type="sibTrans" cxnId="{BC9BD2F2-9761-4554-BC69-D0062D255C8A}">
      <dgm:prSet/>
      <dgm:spPr/>
      <dgm:t>
        <a:bodyPr/>
        <a:lstStyle/>
        <a:p>
          <a:endParaRPr lang="ru-RU"/>
        </a:p>
      </dgm:t>
    </dgm:pt>
    <dgm:pt modelId="{707F1155-E732-416B-A9E0-374F151B8731}" type="pres">
      <dgm:prSet presAssocID="{4F0C524F-3D44-4657-A138-9B97FE979214}" presName="diagram" presStyleCnt="0">
        <dgm:presLayoutVars>
          <dgm:dir/>
          <dgm:resizeHandles val="exact"/>
        </dgm:presLayoutVars>
      </dgm:prSet>
      <dgm:spPr/>
    </dgm:pt>
    <dgm:pt modelId="{A20BD75A-4EBA-4D77-8F78-9FEBE335944C}" type="pres">
      <dgm:prSet presAssocID="{B8D467FA-DB87-4FBC-9D29-A0887BC8C2C1}" presName="node" presStyleLbl="node1" presStyleIdx="0" presStyleCnt="7">
        <dgm:presLayoutVars>
          <dgm:bulletEnabled val="1"/>
        </dgm:presLayoutVars>
      </dgm:prSet>
      <dgm:spPr/>
    </dgm:pt>
    <dgm:pt modelId="{07DA8DD8-BB14-44C8-9D69-038A24477464}" type="pres">
      <dgm:prSet presAssocID="{F2A7882E-4D19-4CBA-8548-CCAA60089FCF}" presName="sibTrans" presStyleCnt="0"/>
      <dgm:spPr/>
    </dgm:pt>
    <dgm:pt modelId="{323C1A2B-BCC1-4C69-970C-7C8A198E20CD}" type="pres">
      <dgm:prSet presAssocID="{9487E2CC-1462-461E-8326-4F880A6E1227}" presName="node" presStyleLbl="node1" presStyleIdx="1" presStyleCnt="7">
        <dgm:presLayoutVars>
          <dgm:bulletEnabled val="1"/>
        </dgm:presLayoutVars>
      </dgm:prSet>
      <dgm:spPr/>
    </dgm:pt>
    <dgm:pt modelId="{B6EAE4A4-7044-4CA1-A9BF-A9FC37AD5E13}" type="pres">
      <dgm:prSet presAssocID="{1BB184B1-C982-4032-9500-248700977737}" presName="sibTrans" presStyleCnt="0"/>
      <dgm:spPr/>
    </dgm:pt>
    <dgm:pt modelId="{1CFD187F-6D6C-45C0-A2C0-29813A91D602}" type="pres">
      <dgm:prSet presAssocID="{92DC5B95-7D52-4C13-B12B-9D72E379E786}" presName="node" presStyleLbl="node1" presStyleIdx="2" presStyleCnt="7" custLinFactNeighborX="-743" custLinFactNeighborY="-41">
        <dgm:presLayoutVars>
          <dgm:bulletEnabled val="1"/>
        </dgm:presLayoutVars>
      </dgm:prSet>
      <dgm:spPr/>
    </dgm:pt>
    <dgm:pt modelId="{CEE3A571-D834-472A-AE71-AB692E4F291A}" type="pres">
      <dgm:prSet presAssocID="{68A40A05-168E-4FDE-8197-DD9F41362877}" presName="sibTrans" presStyleCnt="0"/>
      <dgm:spPr/>
    </dgm:pt>
    <dgm:pt modelId="{1B9144DF-DA15-405E-B8CE-9D5EB0EDD566}" type="pres">
      <dgm:prSet presAssocID="{97E4786B-0F02-45A6-AE14-FB1F31420E5F}" presName="node" presStyleLbl="node1" presStyleIdx="3" presStyleCnt="7">
        <dgm:presLayoutVars>
          <dgm:bulletEnabled val="1"/>
        </dgm:presLayoutVars>
      </dgm:prSet>
      <dgm:spPr/>
    </dgm:pt>
    <dgm:pt modelId="{C1E01B92-B404-4460-A2D5-F043F1CFDC23}" type="pres">
      <dgm:prSet presAssocID="{88428683-7435-4AF5-97DA-D6D407CE3F88}" presName="sibTrans" presStyleCnt="0"/>
      <dgm:spPr/>
    </dgm:pt>
    <dgm:pt modelId="{6BE91774-AB57-41A9-875C-D5903E90BEFA}" type="pres">
      <dgm:prSet presAssocID="{EED763B3-6C16-4F74-A88D-0A0316515E94}" presName="node" presStyleLbl="node1" presStyleIdx="4" presStyleCnt="7">
        <dgm:presLayoutVars>
          <dgm:bulletEnabled val="1"/>
        </dgm:presLayoutVars>
      </dgm:prSet>
      <dgm:spPr/>
    </dgm:pt>
    <dgm:pt modelId="{1DEC9A53-DD1E-45CA-B9F4-F5A107806F37}" type="pres">
      <dgm:prSet presAssocID="{F5D2FB84-7028-478B-AA59-2EAB2AC90FDC}" presName="sibTrans" presStyleCnt="0"/>
      <dgm:spPr/>
    </dgm:pt>
    <dgm:pt modelId="{1FCF96AE-C0C0-4BEF-B03A-75C621A882F9}" type="pres">
      <dgm:prSet presAssocID="{2E935E53-AC7D-400A-A677-8FAB44F603E6}" presName="node" presStyleLbl="node1" presStyleIdx="5" presStyleCnt="7">
        <dgm:presLayoutVars>
          <dgm:bulletEnabled val="1"/>
        </dgm:presLayoutVars>
      </dgm:prSet>
      <dgm:spPr/>
    </dgm:pt>
    <dgm:pt modelId="{8CC4C513-42AC-4B3B-A08D-06AB25955D43}" type="pres">
      <dgm:prSet presAssocID="{1F956B8B-E6BA-494B-8B2B-BFEFD7BE6A4A}" presName="sibTrans" presStyleCnt="0"/>
      <dgm:spPr/>
    </dgm:pt>
    <dgm:pt modelId="{4390694F-06BA-46E2-ADB4-013686126457}" type="pres">
      <dgm:prSet presAssocID="{87033379-0AC4-43F4-9A8A-AC40D734142F}" presName="node" presStyleLbl="node1" presStyleIdx="6" presStyleCnt="7">
        <dgm:presLayoutVars>
          <dgm:bulletEnabled val="1"/>
        </dgm:presLayoutVars>
      </dgm:prSet>
      <dgm:spPr/>
    </dgm:pt>
  </dgm:ptLst>
  <dgm:cxnLst>
    <dgm:cxn modelId="{497A9401-A14D-452D-8B7E-48ED99430792}" srcId="{4F0C524F-3D44-4657-A138-9B97FE979214}" destId="{B8D467FA-DB87-4FBC-9D29-A0887BC8C2C1}" srcOrd="0" destOrd="0" parTransId="{4C6B26E5-D9C6-471A-AC52-AF69F03736B6}" sibTransId="{F2A7882E-4D19-4CBA-8548-CCAA60089FCF}"/>
    <dgm:cxn modelId="{F68A9103-4928-4283-A532-83D6759C96CB}" srcId="{4F0C524F-3D44-4657-A138-9B97FE979214}" destId="{EED763B3-6C16-4F74-A88D-0A0316515E94}" srcOrd="4" destOrd="0" parTransId="{081926C0-3B77-48E4-AED4-42D418A403D4}" sibTransId="{F5D2FB84-7028-478B-AA59-2EAB2AC90FDC}"/>
    <dgm:cxn modelId="{7F402426-E507-4E6D-8086-F0C11F4CDE82}" srcId="{4F0C524F-3D44-4657-A138-9B97FE979214}" destId="{2E935E53-AC7D-400A-A677-8FAB44F603E6}" srcOrd="5" destOrd="0" parTransId="{7F6720CC-B590-465A-92A7-C58091AC5A0D}" sibTransId="{1F956B8B-E6BA-494B-8B2B-BFEFD7BE6A4A}"/>
    <dgm:cxn modelId="{C0536B32-9BFF-4C7C-94E0-F482B00080F3}" srcId="{4F0C524F-3D44-4657-A138-9B97FE979214}" destId="{92DC5B95-7D52-4C13-B12B-9D72E379E786}" srcOrd="2" destOrd="0" parTransId="{9F25332F-971F-4F93-A21C-84F851025DDB}" sibTransId="{68A40A05-168E-4FDE-8197-DD9F41362877}"/>
    <dgm:cxn modelId="{05EDFB5B-9FDF-408F-9FD7-180FBC42EAF2}" type="presOf" srcId="{B8D467FA-DB87-4FBC-9D29-A0887BC8C2C1}" destId="{A20BD75A-4EBA-4D77-8F78-9FEBE335944C}" srcOrd="0" destOrd="0" presId="urn:microsoft.com/office/officeart/2005/8/layout/default"/>
    <dgm:cxn modelId="{A5087869-3DC1-4A04-8907-CFB685EBE76E}" type="presOf" srcId="{4F0C524F-3D44-4657-A138-9B97FE979214}" destId="{707F1155-E732-416B-A9E0-374F151B8731}" srcOrd="0" destOrd="0" presId="urn:microsoft.com/office/officeart/2005/8/layout/default"/>
    <dgm:cxn modelId="{3B03E18D-BDB9-41A1-95A4-1A3B48D05A53}" type="presOf" srcId="{9487E2CC-1462-461E-8326-4F880A6E1227}" destId="{323C1A2B-BCC1-4C69-970C-7C8A198E20CD}" srcOrd="0" destOrd="0" presId="urn:microsoft.com/office/officeart/2005/8/layout/default"/>
    <dgm:cxn modelId="{68A2A8A0-F1CC-4A54-BFD7-E9AED08E19E5}" type="presOf" srcId="{EED763B3-6C16-4F74-A88D-0A0316515E94}" destId="{6BE91774-AB57-41A9-875C-D5903E90BEFA}" srcOrd="0" destOrd="0" presId="urn:microsoft.com/office/officeart/2005/8/layout/default"/>
    <dgm:cxn modelId="{80DC1CA2-C6AE-44AF-8162-3418DE4B69E6}" srcId="{4F0C524F-3D44-4657-A138-9B97FE979214}" destId="{9487E2CC-1462-461E-8326-4F880A6E1227}" srcOrd="1" destOrd="0" parTransId="{A1163234-1F2C-4D0A-B450-DAE2C20BDA88}" sibTransId="{1BB184B1-C982-4032-9500-248700977737}"/>
    <dgm:cxn modelId="{A83C90A2-C81C-4AD6-AAE3-B11954CE460E}" type="presOf" srcId="{92DC5B95-7D52-4C13-B12B-9D72E379E786}" destId="{1CFD187F-6D6C-45C0-A2C0-29813A91D602}" srcOrd="0" destOrd="0" presId="urn:microsoft.com/office/officeart/2005/8/layout/default"/>
    <dgm:cxn modelId="{4D9A2EB7-7F73-4AD5-BBB2-E4FF52DB71FB}" type="presOf" srcId="{2E935E53-AC7D-400A-A677-8FAB44F603E6}" destId="{1FCF96AE-C0C0-4BEF-B03A-75C621A882F9}" srcOrd="0" destOrd="0" presId="urn:microsoft.com/office/officeart/2005/8/layout/default"/>
    <dgm:cxn modelId="{E37087D3-1AE3-41F4-B5C8-B5FF85D3D5A6}" srcId="{4F0C524F-3D44-4657-A138-9B97FE979214}" destId="{97E4786B-0F02-45A6-AE14-FB1F31420E5F}" srcOrd="3" destOrd="0" parTransId="{A0F94AA7-EF69-487D-B5C2-C68FD2B795FC}" sibTransId="{88428683-7435-4AF5-97DA-D6D407CE3F88}"/>
    <dgm:cxn modelId="{57EE08E4-BF54-4356-A8DA-5E5D429F9D9A}" type="presOf" srcId="{97E4786B-0F02-45A6-AE14-FB1F31420E5F}" destId="{1B9144DF-DA15-405E-B8CE-9D5EB0EDD566}" srcOrd="0" destOrd="0" presId="urn:microsoft.com/office/officeart/2005/8/layout/default"/>
    <dgm:cxn modelId="{BC9BD2F2-9761-4554-BC69-D0062D255C8A}" srcId="{4F0C524F-3D44-4657-A138-9B97FE979214}" destId="{87033379-0AC4-43F4-9A8A-AC40D734142F}" srcOrd="6" destOrd="0" parTransId="{EBFF55E7-5670-4B4C-840B-7328974C200B}" sibTransId="{667C2464-D148-46AB-95CC-E961E5542264}"/>
    <dgm:cxn modelId="{5B513DF4-1ED8-4D44-930A-2F10396C9685}" type="presOf" srcId="{87033379-0AC4-43F4-9A8A-AC40D734142F}" destId="{4390694F-06BA-46E2-ADB4-013686126457}" srcOrd="0" destOrd="0" presId="urn:microsoft.com/office/officeart/2005/8/layout/default"/>
    <dgm:cxn modelId="{9FA1665A-C468-495E-98B8-C14E7A8E7993}" type="presParOf" srcId="{707F1155-E732-416B-A9E0-374F151B8731}" destId="{A20BD75A-4EBA-4D77-8F78-9FEBE335944C}" srcOrd="0" destOrd="0" presId="urn:microsoft.com/office/officeart/2005/8/layout/default"/>
    <dgm:cxn modelId="{500B80DD-BCA6-4300-A7D8-AEDCFF4B16A4}" type="presParOf" srcId="{707F1155-E732-416B-A9E0-374F151B8731}" destId="{07DA8DD8-BB14-44C8-9D69-038A24477464}" srcOrd="1" destOrd="0" presId="urn:microsoft.com/office/officeart/2005/8/layout/default"/>
    <dgm:cxn modelId="{E9995DB9-6D4C-45F1-8504-3784B52748F5}" type="presParOf" srcId="{707F1155-E732-416B-A9E0-374F151B8731}" destId="{323C1A2B-BCC1-4C69-970C-7C8A198E20CD}" srcOrd="2" destOrd="0" presId="urn:microsoft.com/office/officeart/2005/8/layout/default"/>
    <dgm:cxn modelId="{7B1C0B45-1C28-4615-897F-B25DAF62BA40}" type="presParOf" srcId="{707F1155-E732-416B-A9E0-374F151B8731}" destId="{B6EAE4A4-7044-4CA1-A9BF-A9FC37AD5E13}" srcOrd="3" destOrd="0" presId="urn:microsoft.com/office/officeart/2005/8/layout/default"/>
    <dgm:cxn modelId="{E25AE559-0574-443A-94ED-F49635CA1EDA}" type="presParOf" srcId="{707F1155-E732-416B-A9E0-374F151B8731}" destId="{1CFD187F-6D6C-45C0-A2C0-29813A91D602}" srcOrd="4" destOrd="0" presId="urn:microsoft.com/office/officeart/2005/8/layout/default"/>
    <dgm:cxn modelId="{B14BBE46-1016-4EAF-8B5D-5D2E1BA5223F}" type="presParOf" srcId="{707F1155-E732-416B-A9E0-374F151B8731}" destId="{CEE3A571-D834-472A-AE71-AB692E4F291A}" srcOrd="5" destOrd="0" presId="urn:microsoft.com/office/officeart/2005/8/layout/default"/>
    <dgm:cxn modelId="{08F929AD-1949-433C-91A1-1389360219E5}" type="presParOf" srcId="{707F1155-E732-416B-A9E0-374F151B8731}" destId="{1B9144DF-DA15-405E-B8CE-9D5EB0EDD566}" srcOrd="6" destOrd="0" presId="urn:microsoft.com/office/officeart/2005/8/layout/default"/>
    <dgm:cxn modelId="{F8D2E8FE-9E18-43F6-9FAE-CA344C98CD57}" type="presParOf" srcId="{707F1155-E732-416B-A9E0-374F151B8731}" destId="{C1E01B92-B404-4460-A2D5-F043F1CFDC23}" srcOrd="7" destOrd="0" presId="urn:microsoft.com/office/officeart/2005/8/layout/default"/>
    <dgm:cxn modelId="{A8442665-F474-49FD-A672-3CB675661516}" type="presParOf" srcId="{707F1155-E732-416B-A9E0-374F151B8731}" destId="{6BE91774-AB57-41A9-875C-D5903E90BEFA}" srcOrd="8" destOrd="0" presId="urn:microsoft.com/office/officeart/2005/8/layout/default"/>
    <dgm:cxn modelId="{12643564-B7F1-4B8B-B7FB-D115886D2C33}" type="presParOf" srcId="{707F1155-E732-416B-A9E0-374F151B8731}" destId="{1DEC9A53-DD1E-45CA-B9F4-F5A107806F37}" srcOrd="9" destOrd="0" presId="urn:microsoft.com/office/officeart/2005/8/layout/default"/>
    <dgm:cxn modelId="{40E6C43B-F998-46A0-86C6-D4BBEAC27D52}" type="presParOf" srcId="{707F1155-E732-416B-A9E0-374F151B8731}" destId="{1FCF96AE-C0C0-4BEF-B03A-75C621A882F9}" srcOrd="10" destOrd="0" presId="urn:microsoft.com/office/officeart/2005/8/layout/default"/>
    <dgm:cxn modelId="{9D315B00-2D66-47DA-B62B-4A50AE0E7490}" type="presParOf" srcId="{707F1155-E732-416B-A9E0-374F151B8731}" destId="{8CC4C513-42AC-4B3B-A08D-06AB25955D43}" srcOrd="11" destOrd="0" presId="urn:microsoft.com/office/officeart/2005/8/layout/default"/>
    <dgm:cxn modelId="{001F0648-E215-4CD9-B364-EBE6B97353AE}" type="presParOf" srcId="{707F1155-E732-416B-A9E0-374F151B8731}" destId="{4390694F-06BA-46E2-ADB4-013686126457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B104629-B265-46D6-B363-56929564FFAB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E1C4625-5F88-4531-B1D7-1E5CB1A004C0}">
      <dgm:prSet phldrT="[Текст]" custT="1"/>
      <dgm:spPr>
        <a:xfrm>
          <a:off x="0" y="25136"/>
          <a:ext cx="7416824" cy="2339254"/>
        </a:xfrm>
        <a:prstGeom prst="rect">
          <a:avLst/>
        </a:prstGeom>
        <a:solidFill>
          <a:srgbClr val="87D447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87D447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2400" b="1" dirty="0">
              <a:solidFill>
                <a:schemeClr val="accent1"/>
              </a:solidFill>
              <a:latin typeface="Calibri"/>
              <a:ea typeface="+mn-ea"/>
              <a:cs typeface="+mn-cs"/>
            </a:rPr>
            <a:t>Современные рекомендации основываются на том, что польза для здоровья от физической активности связана с общим объемом затрат энергии в неделю</a:t>
          </a:r>
        </a:p>
        <a:p>
          <a:pPr>
            <a:buNone/>
          </a:pPr>
          <a:r>
            <a:rPr lang="ru-RU" sz="2400" b="1" dirty="0">
              <a:solidFill>
                <a:schemeClr val="accent1"/>
              </a:solidFill>
              <a:latin typeface="Calibri"/>
              <a:ea typeface="+mn-ea"/>
              <a:cs typeface="+mn-cs"/>
            </a:rPr>
            <a:t>При умеренной физической активности расход энергии составляет от 500 до 1000 МЕТ-минут в неделю:</a:t>
          </a:r>
        </a:p>
      </dgm:t>
    </dgm:pt>
    <dgm:pt modelId="{C0DD199B-6EBA-4F2C-A44A-0176CDA0F8FD}" type="parTrans" cxnId="{B6676B39-CC7D-4E37-A28C-CAD819E5C967}">
      <dgm:prSet/>
      <dgm:spPr/>
      <dgm:t>
        <a:bodyPr/>
        <a:lstStyle/>
        <a:p>
          <a:endParaRPr lang="ru-RU"/>
        </a:p>
      </dgm:t>
    </dgm:pt>
    <dgm:pt modelId="{BDE30775-67EF-446C-8819-96D5FED67E44}" type="sibTrans" cxnId="{B6676B39-CC7D-4E37-A28C-CAD819E5C967}">
      <dgm:prSet/>
      <dgm:spPr/>
      <dgm:t>
        <a:bodyPr/>
        <a:lstStyle/>
        <a:p>
          <a:endParaRPr lang="ru-RU"/>
        </a:p>
      </dgm:t>
    </dgm:pt>
    <dgm:pt modelId="{C914589F-D458-4A7F-BEB7-26F2617151CE}">
      <dgm:prSet phldrT="[Текст]" custT="1"/>
      <dgm:spPr>
        <a:xfrm>
          <a:off x="0" y="2364391"/>
          <a:ext cx="7416824" cy="2723040"/>
        </a:xfrm>
        <a:prstGeom prst="rect">
          <a:avLst/>
        </a:prstGeom>
        <a:solidFill>
          <a:srgbClr val="87D447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87D447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Char char="•"/>
          </a:pPr>
          <a:r>
            <a:rPr lang="ru-RU" sz="20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при затратах 500 МЕТ-минут в неделю существенно снижается риск преждевременной смерти</a:t>
          </a:r>
        </a:p>
      </dgm:t>
    </dgm:pt>
    <dgm:pt modelId="{A8B7096E-8F39-4EFE-B10C-2BE1C0456A25}" type="parTrans" cxnId="{892D8269-A267-445A-A89F-79799C489D6C}">
      <dgm:prSet/>
      <dgm:spPr/>
      <dgm:t>
        <a:bodyPr/>
        <a:lstStyle/>
        <a:p>
          <a:endParaRPr lang="ru-RU"/>
        </a:p>
      </dgm:t>
    </dgm:pt>
    <dgm:pt modelId="{68927DFF-A40D-4E6B-A578-5B2968C32EE5}" type="sibTrans" cxnId="{892D8269-A267-445A-A89F-79799C489D6C}">
      <dgm:prSet/>
      <dgm:spPr/>
      <dgm:t>
        <a:bodyPr/>
        <a:lstStyle/>
        <a:p>
          <a:endParaRPr lang="ru-RU"/>
        </a:p>
      </dgm:t>
    </dgm:pt>
    <dgm:pt modelId="{F2BC56E8-65CD-49A3-BF51-B63695209EDC}">
      <dgm:prSet phldrT="[Текст]" custT="1"/>
      <dgm:spPr>
        <a:xfrm>
          <a:off x="0" y="2364391"/>
          <a:ext cx="7416824" cy="2723040"/>
        </a:xfrm>
        <a:prstGeom prst="rect">
          <a:avLst/>
        </a:prstGeom>
        <a:solidFill>
          <a:srgbClr val="87D447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87D447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Char char="•"/>
          </a:pPr>
          <a:r>
            <a:rPr lang="ru-RU" sz="20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при затратах более 500 МЕТ-минут в неделю существенно снижается риск развития многих НИЗ</a:t>
          </a:r>
        </a:p>
      </dgm:t>
    </dgm:pt>
    <dgm:pt modelId="{9066E1B2-965B-4DB6-BFA5-0F3882A08C26}" type="parTrans" cxnId="{AD2C4B6C-939B-40DD-B3C7-95959A5CBB02}">
      <dgm:prSet/>
      <dgm:spPr/>
      <dgm:t>
        <a:bodyPr/>
        <a:lstStyle/>
        <a:p>
          <a:endParaRPr lang="ru-RU"/>
        </a:p>
      </dgm:t>
    </dgm:pt>
    <dgm:pt modelId="{D6F416CC-B623-4D05-897E-776B562FCDF8}" type="sibTrans" cxnId="{AD2C4B6C-939B-40DD-B3C7-95959A5CBB02}">
      <dgm:prSet/>
      <dgm:spPr/>
      <dgm:t>
        <a:bodyPr/>
        <a:lstStyle/>
        <a:p>
          <a:endParaRPr lang="ru-RU"/>
        </a:p>
      </dgm:t>
    </dgm:pt>
    <dgm:pt modelId="{F1EDEFD7-1298-4167-AF7B-165F0FFF0BD6}" type="pres">
      <dgm:prSet presAssocID="{3B104629-B265-46D6-B363-56929564FFAB}" presName="Name0" presStyleCnt="0">
        <dgm:presLayoutVars>
          <dgm:dir/>
          <dgm:animLvl val="lvl"/>
          <dgm:resizeHandles val="exact"/>
        </dgm:presLayoutVars>
      </dgm:prSet>
      <dgm:spPr/>
    </dgm:pt>
    <dgm:pt modelId="{4291A4A5-8F89-4D2F-8543-51213830D7C9}" type="pres">
      <dgm:prSet presAssocID="{0E1C4625-5F88-4531-B1D7-1E5CB1A004C0}" presName="composite" presStyleCnt="0"/>
      <dgm:spPr/>
    </dgm:pt>
    <dgm:pt modelId="{8847FA33-C39B-453B-9A5F-C522CE66C8AE}" type="pres">
      <dgm:prSet presAssocID="{0E1C4625-5F88-4531-B1D7-1E5CB1A004C0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5F639F33-D186-4F06-97E9-AAB154A4FC77}" type="pres">
      <dgm:prSet presAssocID="{0E1C4625-5F88-4531-B1D7-1E5CB1A004C0}" presName="desTx" presStyleLbl="alignAccFollowNode1" presStyleIdx="0" presStyleCnt="1">
        <dgm:presLayoutVars>
          <dgm:bulletEnabled val="1"/>
        </dgm:presLayoutVars>
      </dgm:prSet>
      <dgm:spPr/>
    </dgm:pt>
  </dgm:ptLst>
  <dgm:cxnLst>
    <dgm:cxn modelId="{8706E71D-5AFB-4BFD-AA88-A7E3B43E8B4B}" type="presOf" srcId="{C914589F-D458-4A7F-BEB7-26F2617151CE}" destId="{5F639F33-D186-4F06-97E9-AAB154A4FC77}" srcOrd="0" destOrd="0" presId="urn:microsoft.com/office/officeart/2005/8/layout/hList1"/>
    <dgm:cxn modelId="{D54CC52B-2E14-455C-9362-0F354834E459}" type="presOf" srcId="{F2BC56E8-65CD-49A3-BF51-B63695209EDC}" destId="{5F639F33-D186-4F06-97E9-AAB154A4FC77}" srcOrd="0" destOrd="1" presId="urn:microsoft.com/office/officeart/2005/8/layout/hList1"/>
    <dgm:cxn modelId="{B6676B39-CC7D-4E37-A28C-CAD819E5C967}" srcId="{3B104629-B265-46D6-B363-56929564FFAB}" destId="{0E1C4625-5F88-4531-B1D7-1E5CB1A004C0}" srcOrd="0" destOrd="0" parTransId="{C0DD199B-6EBA-4F2C-A44A-0176CDA0F8FD}" sibTransId="{BDE30775-67EF-446C-8819-96D5FED67E44}"/>
    <dgm:cxn modelId="{892D8269-A267-445A-A89F-79799C489D6C}" srcId="{0E1C4625-5F88-4531-B1D7-1E5CB1A004C0}" destId="{C914589F-D458-4A7F-BEB7-26F2617151CE}" srcOrd="0" destOrd="0" parTransId="{A8B7096E-8F39-4EFE-B10C-2BE1C0456A25}" sibTransId="{68927DFF-A40D-4E6B-A578-5B2968C32EE5}"/>
    <dgm:cxn modelId="{AD2C4B6C-939B-40DD-B3C7-95959A5CBB02}" srcId="{0E1C4625-5F88-4531-B1D7-1E5CB1A004C0}" destId="{F2BC56E8-65CD-49A3-BF51-B63695209EDC}" srcOrd="1" destOrd="0" parTransId="{9066E1B2-965B-4DB6-BFA5-0F3882A08C26}" sibTransId="{D6F416CC-B623-4D05-897E-776B562FCDF8}"/>
    <dgm:cxn modelId="{40A230CF-83CD-4864-B208-219379935D46}" type="presOf" srcId="{3B104629-B265-46D6-B363-56929564FFAB}" destId="{F1EDEFD7-1298-4167-AF7B-165F0FFF0BD6}" srcOrd="0" destOrd="0" presId="urn:microsoft.com/office/officeart/2005/8/layout/hList1"/>
    <dgm:cxn modelId="{703690FA-AB84-456F-902F-78DEC0DD49D9}" type="presOf" srcId="{0E1C4625-5F88-4531-B1D7-1E5CB1A004C0}" destId="{8847FA33-C39B-453B-9A5F-C522CE66C8AE}" srcOrd="0" destOrd="0" presId="urn:microsoft.com/office/officeart/2005/8/layout/hList1"/>
    <dgm:cxn modelId="{BC4C1AE0-02AE-4181-9BB4-BDFF8A37A7B2}" type="presParOf" srcId="{F1EDEFD7-1298-4167-AF7B-165F0FFF0BD6}" destId="{4291A4A5-8F89-4D2F-8543-51213830D7C9}" srcOrd="0" destOrd="0" presId="urn:microsoft.com/office/officeart/2005/8/layout/hList1"/>
    <dgm:cxn modelId="{9452CE24-177F-4024-844D-A295CEF0062D}" type="presParOf" srcId="{4291A4A5-8F89-4D2F-8543-51213830D7C9}" destId="{8847FA33-C39B-453B-9A5F-C522CE66C8AE}" srcOrd="0" destOrd="0" presId="urn:microsoft.com/office/officeart/2005/8/layout/hList1"/>
    <dgm:cxn modelId="{D2355A81-0659-4417-B95C-5F3F6060DC38}" type="presParOf" srcId="{4291A4A5-8F89-4D2F-8543-51213830D7C9}" destId="{5F639F33-D186-4F06-97E9-AAB154A4FC77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93F12D5-725A-4F43-B66C-064FF6F96CC0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17782EE-87D1-436C-87FE-CAB970AD93F7}">
      <dgm:prSet phldrT="[Текст]" custT="1"/>
      <dgm:spPr>
        <a:xfrm>
          <a:off x="2428" y="14891"/>
          <a:ext cx="2368153" cy="947261"/>
        </a:xfrm>
        <a:prstGeom prst="rect">
          <a:avLst/>
        </a:prstGeom>
        <a:solidFill>
          <a:srgbClr val="87D447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/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2000" b="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В возрасте 5-17 лет</a:t>
          </a:r>
        </a:p>
      </dgm:t>
    </dgm:pt>
    <dgm:pt modelId="{943957E9-6E51-4D1B-8454-EDA37E3FBF18}" type="parTrans" cxnId="{DB61F4F7-5764-424E-80DF-290D1AD1E668}">
      <dgm:prSet/>
      <dgm:spPr/>
      <dgm:t>
        <a:bodyPr/>
        <a:lstStyle/>
        <a:p>
          <a:endParaRPr lang="ru-RU"/>
        </a:p>
      </dgm:t>
    </dgm:pt>
    <dgm:pt modelId="{05037A6B-DE14-4A6B-9CAC-2380252505B8}" type="sibTrans" cxnId="{DB61F4F7-5764-424E-80DF-290D1AD1E668}">
      <dgm:prSet/>
      <dgm:spPr/>
      <dgm:t>
        <a:bodyPr/>
        <a:lstStyle/>
        <a:p>
          <a:endParaRPr lang="ru-RU"/>
        </a:p>
      </dgm:t>
    </dgm:pt>
    <dgm:pt modelId="{4A4169C8-48AC-4ED0-8061-3193692536DD}">
      <dgm:prSet phldrT="[Текст]" custT="1"/>
      <dgm:spPr>
        <a:xfrm>
          <a:off x="2428" y="962152"/>
          <a:ext cx="2368153" cy="3770622"/>
        </a:xfrm>
        <a:prstGeom prst="rect">
          <a:avLst/>
        </a:prstGeom>
        <a:solidFill>
          <a:srgbClr val="87D447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87D447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Char char="•"/>
          </a:pPr>
          <a:r>
            <a:rPr lang="ru-RU" sz="14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Люди в возрасте 5-17 лет должны заниматься физической активностью умеренной и высокой интенсивности, в общей сложности, 60 минут в день</a:t>
          </a:r>
        </a:p>
      </dgm:t>
    </dgm:pt>
    <dgm:pt modelId="{57577572-6470-4F11-A7D5-14A571ECEE1E}" type="parTrans" cxnId="{2920D17A-26FC-4F19-8494-06C28BE0E5F7}">
      <dgm:prSet/>
      <dgm:spPr/>
      <dgm:t>
        <a:bodyPr/>
        <a:lstStyle/>
        <a:p>
          <a:endParaRPr lang="ru-RU"/>
        </a:p>
      </dgm:t>
    </dgm:pt>
    <dgm:pt modelId="{D8CC56E0-9551-4E50-BC02-DA32E96D540A}" type="sibTrans" cxnId="{2920D17A-26FC-4F19-8494-06C28BE0E5F7}">
      <dgm:prSet/>
      <dgm:spPr/>
      <dgm:t>
        <a:bodyPr/>
        <a:lstStyle/>
        <a:p>
          <a:endParaRPr lang="ru-RU"/>
        </a:p>
      </dgm:t>
    </dgm:pt>
    <dgm:pt modelId="{68C1A040-78A4-4B17-B6C8-2563809D4069}">
      <dgm:prSet phldrT="[Текст]" custT="1"/>
      <dgm:spPr>
        <a:xfrm>
          <a:off x="2428" y="962152"/>
          <a:ext cx="2368153" cy="3770622"/>
        </a:xfrm>
        <a:prstGeom prst="rect">
          <a:avLst/>
        </a:prstGeom>
        <a:solidFill>
          <a:srgbClr val="87D447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87D447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Char char="•"/>
          </a:pPr>
          <a:r>
            <a:rPr lang="ru-RU" sz="14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Физическая активность продолжительностью более 60 минут принесет дополнительную пользу для их здоровья</a:t>
          </a:r>
        </a:p>
      </dgm:t>
    </dgm:pt>
    <dgm:pt modelId="{6C2B2BA4-89C6-4D94-BB84-1469BCF81B0F}" type="parTrans" cxnId="{B1AD691E-D60B-4044-8FE7-18CE3777144A}">
      <dgm:prSet/>
      <dgm:spPr/>
      <dgm:t>
        <a:bodyPr/>
        <a:lstStyle/>
        <a:p>
          <a:endParaRPr lang="ru-RU"/>
        </a:p>
      </dgm:t>
    </dgm:pt>
    <dgm:pt modelId="{449BFE10-4DBE-461D-ADDA-78E6FD852623}" type="sibTrans" cxnId="{B1AD691E-D60B-4044-8FE7-18CE3777144A}">
      <dgm:prSet/>
      <dgm:spPr/>
      <dgm:t>
        <a:bodyPr/>
        <a:lstStyle/>
        <a:p>
          <a:endParaRPr lang="ru-RU"/>
        </a:p>
      </dgm:t>
    </dgm:pt>
    <dgm:pt modelId="{2951029D-A6D7-4EFC-A248-000415388EFD}">
      <dgm:prSet phldrT="[Текст]" custT="1"/>
      <dgm:spPr>
        <a:xfrm>
          <a:off x="2702123" y="14891"/>
          <a:ext cx="2368153" cy="947261"/>
        </a:xfrm>
        <a:prstGeom prst="rect">
          <a:avLst/>
        </a:prstGeom>
        <a:solidFill>
          <a:srgbClr val="FFC000"/>
        </a:solidFill>
        <a:ln w="12700" cap="flat" cmpd="sng" algn="ctr">
          <a:solidFill>
            <a:sysClr val="window" lastClr="FFFFFF"/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2000" b="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В возрасте 18-64 лет</a:t>
          </a:r>
        </a:p>
      </dgm:t>
    </dgm:pt>
    <dgm:pt modelId="{E5871DC5-02D0-4B4A-A035-22C104811ACD}" type="parTrans" cxnId="{A513C952-9C17-4E29-ABDE-6E7BC34CF8F2}">
      <dgm:prSet/>
      <dgm:spPr/>
      <dgm:t>
        <a:bodyPr/>
        <a:lstStyle/>
        <a:p>
          <a:endParaRPr lang="ru-RU"/>
        </a:p>
      </dgm:t>
    </dgm:pt>
    <dgm:pt modelId="{A68B6369-B5B3-47FB-9604-FC57A8FA78FA}" type="sibTrans" cxnId="{A513C952-9C17-4E29-ABDE-6E7BC34CF8F2}">
      <dgm:prSet/>
      <dgm:spPr/>
      <dgm:t>
        <a:bodyPr/>
        <a:lstStyle/>
        <a:p>
          <a:endParaRPr lang="ru-RU"/>
        </a:p>
      </dgm:t>
    </dgm:pt>
    <dgm:pt modelId="{37EC928B-923B-4B5E-A34E-D99AF818B05F}">
      <dgm:prSet phldrT="[Текст]" custT="1"/>
      <dgm:spPr>
        <a:xfrm>
          <a:off x="2702123" y="962152"/>
          <a:ext cx="2368153" cy="3770622"/>
        </a:xfrm>
        <a:prstGeom prst="rect">
          <a:avLst/>
        </a:prstGeom>
        <a:solidFill>
          <a:srgbClr val="87D447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87D447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Char char="•"/>
          </a:pPr>
          <a:r>
            <a:rPr lang="ru-RU" sz="14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Люди в возрасте 18-64 лет должны заниматься физической активностью умеренной интенсивности, по меньшей мере, 150 минут в неделю или физической активностью высокой интенсивности, по меньшей мере, 75 минут в неделю или эквивалентным сочетанием активности умеренной и высокой интенсивности</a:t>
          </a:r>
        </a:p>
      </dgm:t>
    </dgm:pt>
    <dgm:pt modelId="{C1E5B326-9ABA-4A8B-9407-30ECD5563DF8}" type="parTrans" cxnId="{CA4A0A41-331C-47FF-A4A2-A650B73AB06B}">
      <dgm:prSet/>
      <dgm:spPr/>
      <dgm:t>
        <a:bodyPr/>
        <a:lstStyle/>
        <a:p>
          <a:endParaRPr lang="ru-RU"/>
        </a:p>
      </dgm:t>
    </dgm:pt>
    <dgm:pt modelId="{891084B0-5BBE-407E-8F9E-EA700AE06BEB}" type="sibTrans" cxnId="{CA4A0A41-331C-47FF-A4A2-A650B73AB06B}">
      <dgm:prSet/>
      <dgm:spPr/>
      <dgm:t>
        <a:bodyPr/>
        <a:lstStyle/>
        <a:p>
          <a:endParaRPr lang="ru-RU"/>
        </a:p>
      </dgm:t>
    </dgm:pt>
    <dgm:pt modelId="{728E970D-0358-439F-8920-B0226236D5CC}">
      <dgm:prSet phldrT="[Текст]" custT="1"/>
      <dgm:spPr>
        <a:xfrm>
          <a:off x="2702123" y="962152"/>
          <a:ext cx="2368153" cy="3770622"/>
        </a:xfrm>
        <a:prstGeom prst="rect">
          <a:avLst/>
        </a:prstGeom>
        <a:solidFill>
          <a:srgbClr val="87D447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87D447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Char char="•"/>
          </a:pPr>
          <a:r>
            <a:rPr lang="ru-RU" sz="14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Каждое занятие должно продолжаться минимум 10 минут</a:t>
          </a:r>
        </a:p>
      </dgm:t>
    </dgm:pt>
    <dgm:pt modelId="{148673BC-8A38-4D06-B053-AE1884C6FEBB}" type="parTrans" cxnId="{82654373-3ACB-4ADB-B5B1-C8C96DA84FD6}">
      <dgm:prSet/>
      <dgm:spPr/>
      <dgm:t>
        <a:bodyPr/>
        <a:lstStyle/>
        <a:p>
          <a:endParaRPr lang="ru-RU"/>
        </a:p>
      </dgm:t>
    </dgm:pt>
    <dgm:pt modelId="{57283054-9C75-4F93-A8E3-071E144B28DC}" type="sibTrans" cxnId="{82654373-3ACB-4ADB-B5B1-C8C96DA84FD6}">
      <dgm:prSet/>
      <dgm:spPr/>
      <dgm:t>
        <a:bodyPr/>
        <a:lstStyle/>
        <a:p>
          <a:endParaRPr lang="ru-RU"/>
        </a:p>
      </dgm:t>
    </dgm:pt>
    <dgm:pt modelId="{F0F8E679-822B-4E21-992A-FEC677C6C3C1}">
      <dgm:prSet phldrT="[Текст]" custT="1"/>
      <dgm:spPr>
        <a:xfrm>
          <a:off x="5401818" y="14891"/>
          <a:ext cx="2368153" cy="947261"/>
        </a:xfrm>
        <a:prstGeom prst="rect">
          <a:avLst/>
        </a:prstGeom>
        <a:solidFill>
          <a:srgbClr val="C00000">
            <a:lumMod val="20000"/>
            <a:lumOff val="80000"/>
          </a:srgbClr>
        </a:solidFill>
        <a:ln w="12700" cap="flat" cmpd="sng" algn="ctr">
          <a:solidFill>
            <a:sysClr val="window" lastClr="FFFFFF"/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2000" b="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В возрасте 65 лет и старше</a:t>
          </a:r>
        </a:p>
      </dgm:t>
    </dgm:pt>
    <dgm:pt modelId="{DD5DFCEC-BA84-4129-A671-412DDCE76107}" type="parTrans" cxnId="{9827EA7F-7226-478C-AD47-EBFF7140AC19}">
      <dgm:prSet/>
      <dgm:spPr/>
      <dgm:t>
        <a:bodyPr/>
        <a:lstStyle/>
        <a:p>
          <a:endParaRPr lang="ru-RU"/>
        </a:p>
      </dgm:t>
    </dgm:pt>
    <dgm:pt modelId="{1CC47426-ACA5-422C-AB97-F5642DD5A824}" type="sibTrans" cxnId="{9827EA7F-7226-478C-AD47-EBFF7140AC19}">
      <dgm:prSet/>
      <dgm:spPr/>
      <dgm:t>
        <a:bodyPr/>
        <a:lstStyle/>
        <a:p>
          <a:endParaRPr lang="ru-RU"/>
        </a:p>
      </dgm:t>
    </dgm:pt>
    <dgm:pt modelId="{8746CFD6-D3DD-4826-9481-2DC4E18D57F7}">
      <dgm:prSet phldrT="[Текст]" custT="1"/>
      <dgm:spPr>
        <a:xfrm>
          <a:off x="5401818" y="962152"/>
          <a:ext cx="2368153" cy="3770622"/>
        </a:xfrm>
        <a:prstGeom prst="rect">
          <a:avLst/>
        </a:prstGeom>
        <a:solidFill>
          <a:srgbClr val="87D447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87D447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Char char="•"/>
          </a:pPr>
          <a:r>
            <a:rPr lang="ru-RU" sz="14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Основные рекомендации для пожилых людей остаются такими же</a:t>
          </a:r>
        </a:p>
      </dgm:t>
    </dgm:pt>
    <dgm:pt modelId="{5ACA5107-7C32-41FF-9C11-484EA4180F1A}" type="parTrans" cxnId="{A9902A38-E095-4EB7-AEAF-F37A33AEF1EB}">
      <dgm:prSet/>
      <dgm:spPr/>
      <dgm:t>
        <a:bodyPr/>
        <a:lstStyle/>
        <a:p>
          <a:endParaRPr lang="ru-RU"/>
        </a:p>
      </dgm:t>
    </dgm:pt>
    <dgm:pt modelId="{2F54EB72-BCCC-4E4C-AE69-5CDE8723F5D5}" type="sibTrans" cxnId="{A9902A38-E095-4EB7-AEAF-F37A33AEF1EB}">
      <dgm:prSet/>
      <dgm:spPr/>
      <dgm:t>
        <a:bodyPr/>
        <a:lstStyle/>
        <a:p>
          <a:endParaRPr lang="ru-RU"/>
        </a:p>
      </dgm:t>
    </dgm:pt>
    <dgm:pt modelId="{5956475E-BFC3-478C-8D18-77EC2074CFBB}">
      <dgm:prSet phldrT="[Текст]" custT="1"/>
      <dgm:spPr>
        <a:xfrm>
          <a:off x="5401818" y="962152"/>
          <a:ext cx="2368153" cy="3770622"/>
        </a:xfrm>
        <a:prstGeom prst="rect">
          <a:avLst/>
        </a:prstGeom>
        <a:solidFill>
          <a:srgbClr val="87D447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87D447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Char char="•"/>
          </a:pPr>
          <a:r>
            <a:rPr lang="ru-RU" sz="14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Пожилые люди с ограниченной подвижностью должны заниматься физической активностью для улучшения равновесия и предотвращения падений в течение трех или более жней в неделю</a:t>
          </a:r>
        </a:p>
      </dgm:t>
    </dgm:pt>
    <dgm:pt modelId="{5D68253E-CF97-45CA-8E70-56702CC11B48}" type="parTrans" cxnId="{D5E21486-DC12-49D7-A7AD-DEF722393E82}">
      <dgm:prSet/>
      <dgm:spPr/>
      <dgm:t>
        <a:bodyPr/>
        <a:lstStyle/>
        <a:p>
          <a:endParaRPr lang="ru-RU"/>
        </a:p>
      </dgm:t>
    </dgm:pt>
    <dgm:pt modelId="{EF4CC228-4424-4E03-A513-44313D27292E}" type="sibTrans" cxnId="{D5E21486-DC12-49D7-A7AD-DEF722393E82}">
      <dgm:prSet/>
      <dgm:spPr/>
      <dgm:t>
        <a:bodyPr/>
        <a:lstStyle/>
        <a:p>
          <a:endParaRPr lang="ru-RU"/>
        </a:p>
      </dgm:t>
    </dgm:pt>
    <dgm:pt modelId="{571BBE62-0B76-4220-B54E-B6AA348F43CE}">
      <dgm:prSet phldrT="[Текст]" custT="1"/>
      <dgm:spPr>
        <a:xfrm>
          <a:off x="5401818" y="962152"/>
          <a:ext cx="2368153" cy="3770622"/>
        </a:xfrm>
        <a:prstGeom prst="rect">
          <a:avLst/>
        </a:prstGeom>
        <a:solidFill>
          <a:srgbClr val="87D447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87D447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Char char="•"/>
          </a:pPr>
          <a:r>
            <a:rPr lang="ru-RU" sz="14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По состоянию здоровья необходимо оставаться настолько физически активными, насколько позволяют их возможности и состояние</a:t>
          </a:r>
        </a:p>
      </dgm:t>
    </dgm:pt>
    <dgm:pt modelId="{A5E2AE83-52C7-40BD-907A-86DCC2DF4E81}" type="parTrans" cxnId="{1794575B-0F04-48EE-9AC4-401096AAEB21}">
      <dgm:prSet/>
      <dgm:spPr/>
      <dgm:t>
        <a:bodyPr/>
        <a:lstStyle/>
        <a:p>
          <a:endParaRPr lang="ru-RU"/>
        </a:p>
      </dgm:t>
    </dgm:pt>
    <dgm:pt modelId="{00A23C3F-A726-4B1E-BBF8-E96F9A70B76C}" type="sibTrans" cxnId="{1794575B-0F04-48EE-9AC4-401096AAEB21}">
      <dgm:prSet/>
      <dgm:spPr/>
      <dgm:t>
        <a:bodyPr/>
        <a:lstStyle/>
        <a:p>
          <a:endParaRPr lang="ru-RU"/>
        </a:p>
      </dgm:t>
    </dgm:pt>
    <dgm:pt modelId="{2D7DA371-D546-4BA2-8932-1C3BC1A985B9}" type="pres">
      <dgm:prSet presAssocID="{593F12D5-725A-4F43-B66C-064FF6F96CC0}" presName="Name0" presStyleCnt="0">
        <dgm:presLayoutVars>
          <dgm:dir/>
          <dgm:animLvl val="lvl"/>
          <dgm:resizeHandles val="exact"/>
        </dgm:presLayoutVars>
      </dgm:prSet>
      <dgm:spPr/>
    </dgm:pt>
    <dgm:pt modelId="{35619FD5-A4AA-4310-94D6-3D7DD291CD4C}" type="pres">
      <dgm:prSet presAssocID="{017782EE-87D1-436C-87FE-CAB970AD93F7}" presName="composite" presStyleCnt="0"/>
      <dgm:spPr/>
    </dgm:pt>
    <dgm:pt modelId="{572F451C-F1DB-4549-BBEF-4C1898696F6F}" type="pres">
      <dgm:prSet presAssocID="{017782EE-87D1-436C-87FE-CAB970AD93F7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E34D6D5F-CEC3-43BF-A9C6-E88BCD1FCD6A}" type="pres">
      <dgm:prSet presAssocID="{017782EE-87D1-436C-87FE-CAB970AD93F7}" presName="desTx" presStyleLbl="alignAccFollowNode1" presStyleIdx="0" presStyleCnt="3">
        <dgm:presLayoutVars>
          <dgm:bulletEnabled val="1"/>
        </dgm:presLayoutVars>
      </dgm:prSet>
      <dgm:spPr/>
    </dgm:pt>
    <dgm:pt modelId="{F4E04AFB-325B-434A-A2CD-B65781D9C428}" type="pres">
      <dgm:prSet presAssocID="{05037A6B-DE14-4A6B-9CAC-2380252505B8}" presName="space" presStyleCnt="0"/>
      <dgm:spPr/>
    </dgm:pt>
    <dgm:pt modelId="{E54327DA-670A-4CF8-AB19-EE606A61C09C}" type="pres">
      <dgm:prSet presAssocID="{2951029D-A6D7-4EFC-A248-000415388EFD}" presName="composite" presStyleCnt="0"/>
      <dgm:spPr/>
    </dgm:pt>
    <dgm:pt modelId="{63C82613-A105-479E-A2A8-69340885DFB3}" type="pres">
      <dgm:prSet presAssocID="{2951029D-A6D7-4EFC-A248-000415388EFD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CAA95A5D-C4CC-4AEF-B339-8B54346A7E06}" type="pres">
      <dgm:prSet presAssocID="{2951029D-A6D7-4EFC-A248-000415388EFD}" presName="desTx" presStyleLbl="alignAccFollowNode1" presStyleIdx="1" presStyleCnt="3">
        <dgm:presLayoutVars>
          <dgm:bulletEnabled val="1"/>
        </dgm:presLayoutVars>
      </dgm:prSet>
      <dgm:spPr/>
    </dgm:pt>
    <dgm:pt modelId="{B9CFAC34-B724-48CF-820E-83DD5B339405}" type="pres">
      <dgm:prSet presAssocID="{A68B6369-B5B3-47FB-9604-FC57A8FA78FA}" presName="space" presStyleCnt="0"/>
      <dgm:spPr/>
    </dgm:pt>
    <dgm:pt modelId="{719885CC-A3FC-43FF-A303-9805C8AEF086}" type="pres">
      <dgm:prSet presAssocID="{F0F8E679-822B-4E21-992A-FEC677C6C3C1}" presName="composite" presStyleCnt="0"/>
      <dgm:spPr/>
    </dgm:pt>
    <dgm:pt modelId="{BC52015D-5703-428C-BB31-6EFCC730F81F}" type="pres">
      <dgm:prSet presAssocID="{F0F8E679-822B-4E21-992A-FEC677C6C3C1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84835DA1-0743-460F-B525-F6DE627EB14E}" type="pres">
      <dgm:prSet presAssocID="{F0F8E679-822B-4E21-992A-FEC677C6C3C1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B1AD691E-D60B-4044-8FE7-18CE3777144A}" srcId="{017782EE-87D1-436C-87FE-CAB970AD93F7}" destId="{68C1A040-78A4-4B17-B6C8-2563809D4069}" srcOrd="1" destOrd="0" parTransId="{6C2B2BA4-89C6-4D94-BB84-1469BCF81B0F}" sibTransId="{449BFE10-4DBE-461D-ADDA-78E6FD852623}"/>
    <dgm:cxn modelId="{A9902A38-E095-4EB7-AEAF-F37A33AEF1EB}" srcId="{F0F8E679-822B-4E21-992A-FEC677C6C3C1}" destId="{8746CFD6-D3DD-4826-9481-2DC4E18D57F7}" srcOrd="0" destOrd="0" parTransId="{5ACA5107-7C32-41FF-9C11-484EA4180F1A}" sibTransId="{2F54EB72-BCCC-4E4C-AE69-5CDE8723F5D5}"/>
    <dgm:cxn modelId="{1794575B-0F04-48EE-9AC4-401096AAEB21}" srcId="{F0F8E679-822B-4E21-992A-FEC677C6C3C1}" destId="{571BBE62-0B76-4220-B54E-B6AA348F43CE}" srcOrd="2" destOrd="0" parTransId="{A5E2AE83-52C7-40BD-907A-86DCC2DF4E81}" sibTransId="{00A23C3F-A726-4B1E-BBF8-E96F9A70B76C}"/>
    <dgm:cxn modelId="{E5BAA45E-4B91-4683-949C-6203709B6808}" type="presOf" srcId="{F0F8E679-822B-4E21-992A-FEC677C6C3C1}" destId="{BC52015D-5703-428C-BB31-6EFCC730F81F}" srcOrd="0" destOrd="0" presId="urn:microsoft.com/office/officeart/2005/8/layout/hList1"/>
    <dgm:cxn modelId="{CA4A0A41-331C-47FF-A4A2-A650B73AB06B}" srcId="{2951029D-A6D7-4EFC-A248-000415388EFD}" destId="{37EC928B-923B-4B5E-A34E-D99AF818B05F}" srcOrd="0" destOrd="0" parTransId="{C1E5B326-9ABA-4A8B-9407-30ECD5563DF8}" sibTransId="{891084B0-5BBE-407E-8F9E-EA700AE06BEB}"/>
    <dgm:cxn modelId="{6C055247-F8A3-4B3D-A25F-7C22D990917E}" type="presOf" srcId="{8746CFD6-D3DD-4826-9481-2DC4E18D57F7}" destId="{84835DA1-0743-460F-B525-F6DE627EB14E}" srcOrd="0" destOrd="0" presId="urn:microsoft.com/office/officeart/2005/8/layout/hList1"/>
    <dgm:cxn modelId="{3CC0394B-D03B-4DA7-A172-0DEDA699B39F}" type="presOf" srcId="{37EC928B-923B-4B5E-A34E-D99AF818B05F}" destId="{CAA95A5D-C4CC-4AEF-B339-8B54346A7E06}" srcOrd="0" destOrd="0" presId="urn:microsoft.com/office/officeart/2005/8/layout/hList1"/>
    <dgm:cxn modelId="{B8BEB06E-844E-4EDE-BF84-BD4B2C12089C}" type="presOf" srcId="{2951029D-A6D7-4EFC-A248-000415388EFD}" destId="{63C82613-A105-479E-A2A8-69340885DFB3}" srcOrd="0" destOrd="0" presId="urn:microsoft.com/office/officeart/2005/8/layout/hList1"/>
    <dgm:cxn modelId="{A513C952-9C17-4E29-ABDE-6E7BC34CF8F2}" srcId="{593F12D5-725A-4F43-B66C-064FF6F96CC0}" destId="{2951029D-A6D7-4EFC-A248-000415388EFD}" srcOrd="1" destOrd="0" parTransId="{E5871DC5-02D0-4B4A-A035-22C104811ACD}" sibTransId="{A68B6369-B5B3-47FB-9604-FC57A8FA78FA}"/>
    <dgm:cxn modelId="{82654373-3ACB-4ADB-B5B1-C8C96DA84FD6}" srcId="{2951029D-A6D7-4EFC-A248-000415388EFD}" destId="{728E970D-0358-439F-8920-B0226236D5CC}" srcOrd="1" destOrd="0" parTransId="{148673BC-8A38-4D06-B053-AE1884C6FEBB}" sibTransId="{57283054-9C75-4F93-A8E3-071E144B28DC}"/>
    <dgm:cxn modelId="{11946955-B270-4B1F-9334-0A9C0FFAE61B}" type="presOf" srcId="{728E970D-0358-439F-8920-B0226236D5CC}" destId="{CAA95A5D-C4CC-4AEF-B339-8B54346A7E06}" srcOrd="0" destOrd="1" presId="urn:microsoft.com/office/officeart/2005/8/layout/hList1"/>
    <dgm:cxn modelId="{2920D17A-26FC-4F19-8494-06C28BE0E5F7}" srcId="{017782EE-87D1-436C-87FE-CAB970AD93F7}" destId="{4A4169C8-48AC-4ED0-8061-3193692536DD}" srcOrd="0" destOrd="0" parTransId="{57577572-6470-4F11-A7D5-14A571ECEE1E}" sibTransId="{D8CC56E0-9551-4E50-BC02-DA32E96D540A}"/>
    <dgm:cxn modelId="{9827EA7F-7226-478C-AD47-EBFF7140AC19}" srcId="{593F12D5-725A-4F43-B66C-064FF6F96CC0}" destId="{F0F8E679-822B-4E21-992A-FEC677C6C3C1}" srcOrd="2" destOrd="0" parTransId="{DD5DFCEC-BA84-4129-A671-412DDCE76107}" sibTransId="{1CC47426-ACA5-422C-AB97-F5642DD5A824}"/>
    <dgm:cxn modelId="{D5E21486-DC12-49D7-A7AD-DEF722393E82}" srcId="{F0F8E679-822B-4E21-992A-FEC677C6C3C1}" destId="{5956475E-BFC3-478C-8D18-77EC2074CFBB}" srcOrd="1" destOrd="0" parTransId="{5D68253E-CF97-45CA-8E70-56702CC11B48}" sibTransId="{EF4CC228-4424-4E03-A513-44313D27292E}"/>
    <dgm:cxn modelId="{64790E8E-A7AF-43C0-B8CE-2F7E126735BF}" type="presOf" srcId="{68C1A040-78A4-4B17-B6C8-2563809D4069}" destId="{E34D6D5F-CEC3-43BF-A9C6-E88BCD1FCD6A}" srcOrd="0" destOrd="1" presId="urn:microsoft.com/office/officeart/2005/8/layout/hList1"/>
    <dgm:cxn modelId="{D8755B96-A93A-43EC-96A2-B0858CD185F7}" type="presOf" srcId="{4A4169C8-48AC-4ED0-8061-3193692536DD}" destId="{E34D6D5F-CEC3-43BF-A9C6-E88BCD1FCD6A}" srcOrd="0" destOrd="0" presId="urn:microsoft.com/office/officeart/2005/8/layout/hList1"/>
    <dgm:cxn modelId="{60FE09BC-B24D-4742-B507-3AAFE77D1159}" type="presOf" srcId="{017782EE-87D1-436C-87FE-CAB970AD93F7}" destId="{572F451C-F1DB-4549-BBEF-4C1898696F6F}" srcOrd="0" destOrd="0" presId="urn:microsoft.com/office/officeart/2005/8/layout/hList1"/>
    <dgm:cxn modelId="{91044FC4-4419-4028-92D2-5FEB9AE8CA63}" type="presOf" srcId="{571BBE62-0B76-4220-B54E-B6AA348F43CE}" destId="{84835DA1-0743-460F-B525-F6DE627EB14E}" srcOrd="0" destOrd="2" presId="urn:microsoft.com/office/officeart/2005/8/layout/hList1"/>
    <dgm:cxn modelId="{3C1FD4CD-F2F2-4EC3-9784-5063161BD2C0}" type="presOf" srcId="{593F12D5-725A-4F43-B66C-064FF6F96CC0}" destId="{2D7DA371-D546-4BA2-8932-1C3BC1A985B9}" srcOrd="0" destOrd="0" presId="urn:microsoft.com/office/officeart/2005/8/layout/hList1"/>
    <dgm:cxn modelId="{446942E0-6947-4E0E-829B-C3550E984DF1}" type="presOf" srcId="{5956475E-BFC3-478C-8D18-77EC2074CFBB}" destId="{84835DA1-0743-460F-B525-F6DE627EB14E}" srcOrd="0" destOrd="1" presId="urn:microsoft.com/office/officeart/2005/8/layout/hList1"/>
    <dgm:cxn modelId="{DB61F4F7-5764-424E-80DF-290D1AD1E668}" srcId="{593F12D5-725A-4F43-B66C-064FF6F96CC0}" destId="{017782EE-87D1-436C-87FE-CAB970AD93F7}" srcOrd="0" destOrd="0" parTransId="{943957E9-6E51-4D1B-8454-EDA37E3FBF18}" sibTransId="{05037A6B-DE14-4A6B-9CAC-2380252505B8}"/>
    <dgm:cxn modelId="{D15E0D88-6F35-448C-A6D5-643E3F7A7518}" type="presParOf" srcId="{2D7DA371-D546-4BA2-8932-1C3BC1A985B9}" destId="{35619FD5-A4AA-4310-94D6-3D7DD291CD4C}" srcOrd="0" destOrd="0" presId="urn:microsoft.com/office/officeart/2005/8/layout/hList1"/>
    <dgm:cxn modelId="{8FB1443A-5DBB-431C-A67F-2424A2E25929}" type="presParOf" srcId="{35619FD5-A4AA-4310-94D6-3D7DD291CD4C}" destId="{572F451C-F1DB-4549-BBEF-4C1898696F6F}" srcOrd="0" destOrd="0" presId="urn:microsoft.com/office/officeart/2005/8/layout/hList1"/>
    <dgm:cxn modelId="{9FC7012E-F5B7-4781-8040-7F41641CFE36}" type="presParOf" srcId="{35619FD5-A4AA-4310-94D6-3D7DD291CD4C}" destId="{E34D6D5F-CEC3-43BF-A9C6-E88BCD1FCD6A}" srcOrd="1" destOrd="0" presId="urn:microsoft.com/office/officeart/2005/8/layout/hList1"/>
    <dgm:cxn modelId="{81EAD98E-CFEF-4B8A-B007-7D736C365A1E}" type="presParOf" srcId="{2D7DA371-D546-4BA2-8932-1C3BC1A985B9}" destId="{F4E04AFB-325B-434A-A2CD-B65781D9C428}" srcOrd="1" destOrd="0" presId="urn:microsoft.com/office/officeart/2005/8/layout/hList1"/>
    <dgm:cxn modelId="{D9A67DB7-0AF6-4A72-A890-94451D20C3DA}" type="presParOf" srcId="{2D7DA371-D546-4BA2-8932-1C3BC1A985B9}" destId="{E54327DA-670A-4CF8-AB19-EE606A61C09C}" srcOrd="2" destOrd="0" presId="urn:microsoft.com/office/officeart/2005/8/layout/hList1"/>
    <dgm:cxn modelId="{D5DF3E9D-9011-4AB2-B96F-ED1430C9DFBB}" type="presParOf" srcId="{E54327DA-670A-4CF8-AB19-EE606A61C09C}" destId="{63C82613-A105-479E-A2A8-69340885DFB3}" srcOrd="0" destOrd="0" presId="urn:microsoft.com/office/officeart/2005/8/layout/hList1"/>
    <dgm:cxn modelId="{16E0293D-1E46-49B4-B05C-97FB81051355}" type="presParOf" srcId="{E54327DA-670A-4CF8-AB19-EE606A61C09C}" destId="{CAA95A5D-C4CC-4AEF-B339-8B54346A7E06}" srcOrd="1" destOrd="0" presId="urn:microsoft.com/office/officeart/2005/8/layout/hList1"/>
    <dgm:cxn modelId="{619508F8-3FDD-4591-A929-64869476F491}" type="presParOf" srcId="{2D7DA371-D546-4BA2-8932-1C3BC1A985B9}" destId="{B9CFAC34-B724-48CF-820E-83DD5B339405}" srcOrd="3" destOrd="0" presId="urn:microsoft.com/office/officeart/2005/8/layout/hList1"/>
    <dgm:cxn modelId="{960F6A5C-D8DC-4D50-8FD0-CEBF79C97CFD}" type="presParOf" srcId="{2D7DA371-D546-4BA2-8932-1C3BC1A985B9}" destId="{719885CC-A3FC-43FF-A303-9805C8AEF086}" srcOrd="4" destOrd="0" presId="urn:microsoft.com/office/officeart/2005/8/layout/hList1"/>
    <dgm:cxn modelId="{5875EA9C-39BA-4AF6-97F6-46AFD61CF5C3}" type="presParOf" srcId="{719885CC-A3FC-43FF-A303-9805C8AEF086}" destId="{BC52015D-5703-428C-BB31-6EFCC730F81F}" srcOrd="0" destOrd="0" presId="urn:microsoft.com/office/officeart/2005/8/layout/hList1"/>
    <dgm:cxn modelId="{8B97D1F1-3643-4C0C-8371-8F373FA2335E}" type="presParOf" srcId="{719885CC-A3FC-43FF-A303-9805C8AEF086}" destId="{84835DA1-0743-460F-B525-F6DE627EB14E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978F038F-5AB1-4ADD-BA5E-85FB9B0BD602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DA6D33B-F4EC-417C-AA6C-5DAEA2774873}">
      <dgm:prSet phldrT="[Текст]" custT="1"/>
      <dgm:spPr>
        <a:xfrm>
          <a:off x="744" y="145603"/>
          <a:ext cx="2902148" cy="1741289"/>
        </a:xfrm>
        <a:prstGeom prst="rect">
          <a:avLst/>
        </a:prstGeom>
        <a:solidFill>
          <a:srgbClr val="FFC0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2000" b="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Опросники</a:t>
          </a:r>
        </a:p>
        <a:p>
          <a:pPr>
            <a:buNone/>
          </a:pPr>
          <a:r>
            <a:rPr lang="en-US" sz="2000" b="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(CINDI questionnaire</a:t>
          </a:r>
          <a:r>
            <a:rPr lang="ru-RU" sz="2000" b="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,</a:t>
          </a:r>
          <a:r>
            <a:rPr lang="en-US" sz="2000" b="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 GPAQ</a:t>
          </a:r>
          <a:r>
            <a:rPr lang="ru-RU" sz="2000" b="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,</a:t>
          </a:r>
          <a:r>
            <a:rPr lang="en-US" sz="2000" b="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 IPAQ)</a:t>
          </a:r>
          <a:endParaRPr lang="ru-RU" sz="2000" b="0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gm:t>
    </dgm:pt>
    <dgm:pt modelId="{5289EEB1-3FBF-4840-8C3E-7A631690A98B}" type="parTrans" cxnId="{2548345F-8AAA-4878-9BB2-F59F28F683CD}">
      <dgm:prSet/>
      <dgm:spPr/>
      <dgm:t>
        <a:bodyPr/>
        <a:lstStyle/>
        <a:p>
          <a:endParaRPr lang="ru-RU"/>
        </a:p>
      </dgm:t>
    </dgm:pt>
    <dgm:pt modelId="{6E361910-3FA1-45E3-B941-57F7D3E1C604}" type="sibTrans" cxnId="{2548345F-8AAA-4878-9BB2-F59F28F683CD}">
      <dgm:prSet/>
      <dgm:spPr/>
      <dgm:t>
        <a:bodyPr/>
        <a:lstStyle/>
        <a:p>
          <a:endParaRPr lang="ru-RU"/>
        </a:p>
      </dgm:t>
    </dgm:pt>
    <dgm:pt modelId="{AAD8291B-DCCA-49A8-A99B-50A8B62F56A2}">
      <dgm:prSet phldrT="[Текст]" custT="1"/>
      <dgm:spPr>
        <a:xfrm>
          <a:off x="3193107" y="145603"/>
          <a:ext cx="2902148" cy="1741289"/>
        </a:xfrm>
        <a:prstGeom prst="rect">
          <a:avLst/>
        </a:prstGeom>
        <a:solidFill>
          <a:srgbClr val="FFC000">
            <a:lumMod val="20000"/>
            <a:lumOff val="8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2000" b="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Специальные протоколы для врачей</a:t>
          </a:r>
        </a:p>
      </dgm:t>
    </dgm:pt>
    <dgm:pt modelId="{5E0714A9-9BA7-4A41-B178-B3904F39A40D}" type="parTrans" cxnId="{30DED21A-941C-499A-8680-341FED75BFB9}">
      <dgm:prSet/>
      <dgm:spPr/>
      <dgm:t>
        <a:bodyPr/>
        <a:lstStyle/>
        <a:p>
          <a:endParaRPr lang="ru-RU"/>
        </a:p>
      </dgm:t>
    </dgm:pt>
    <dgm:pt modelId="{C62622CE-FDFF-4654-A72E-A06BB8D147F0}" type="sibTrans" cxnId="{30DED21A-941C-499A-8680-341FED75BFB9}">
      <dgm:prSet/>
      <dgm:spPr/>
      <dgm:t>
        <a:bodyPr/>
        <a:lstStyle/>
        <a:p>
          <a:endParaRPr lang="ru-RU"/>
        </a:p>
      </dgm:t>
    </dgm:pt>
    <dgm:pt modelId="{35B3CF78-AD3B-4769-9BCE-0F706BA1EB7F}">
      <dgm:prSet phldrT="[Текст]" custT="1"/>
      <dgm:spPr>
        <a:xfrm>
          <a:off x="1596925" y="2177107"/>
          <a:ext cx="2902148" cy="1741289"/>
        </a:xfrm>
        <a:prstGeom prst="rect">
          <a:avLst/>
        </a:prstGeom>
        <a:solidFill>
          <a:srgbClr val="00ADDC">
            <a:lumMod val="40000"/>
            <a:lumOff val="6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2000" b="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Пульсометры, шагомеры</a:t>
          </a:r>
        </a:p>
      </dgm:t>
    </dgm:pt>
    <dgm:pt modelId="{B0048DDC-714B-4F5D-B12E-34A8DB46A15B}" type="parTrans" cxnId="{A936EC6D-D235-459E-B24C-7F9D7F7B75BB}">
      <dgm:prSet/>
      <dgm:spPr/>
      <dgm:t>
        <a:bodyPr/>
        <a:lstStyle/>
        <a:p>
          <a:endParaRPr lang="ru-RU"/>
        </a:p>
      </dgm:t>
    </dgm:pt>
    <dgm:pt modelId="{E3F09B70-FFE3-4727-A429-62304206E95B}" type="sibTrans" cxnId="{A936EC6D-D235-459E-B24C-7F9D7F7B75BB}">
      <dgm:prSet/>
      <dgm:spPr/>
      <dgm:t>
        <a:bodyPr/>
        <a:lstStyle/>
        <a:p>
          <a:endParaRPr lang="ru-RU"/>
        </a:p>
      </dgm:t>
    </dgm:pt>
    <dgm:pt modelId="{25D195F3-B74D-4227-82AE-E3EB96A3AF36}" type="pres">
      <dgm:prSet presAssocID="{978F038F-5AB1-4ADD-BA5E-85FB9B0BD602}" presName="diagram" presStyleCnt="0">
        <dgm:presLayoutVars>
          <dgm:dir/>
          <dgm:resizeHandles val="exact"/>
        </dgm:presLayoutVars>
      </dgm:prSet>
      <dgm:spPr/>
    </dgm:pt>
    <dgm:pt modelId="{C787D867-8031-4187-8036-9A9032FA039E}" type="pres">
      <dgm:prSet presAssocID="{2DA6D33B-F4EC-417C-AA6C-5DAEA2774873}" presName="node" presStyleLbl="node1" presStyleIdx="0" presStyleCnt="3">
        <dgm:presLayoutVars>
          <dgm:bulletEnabled val="1"/>
        </dgm:presLayoutVars>
      </dgm:prSet>
      <dgm:spPr/>
    </dgm:pt>
    <dgm:pt modelId="{3F77C70C-AA87-41D7-8634-B5E0EFD3596C}" type="pres">
      <dgm:prSet presAssocID="{6E361910-3FA1-45E3-B941-57F7D3E1C604}" presName="sibTrans" presStyleCnt="0"/>
      <dgm:spPr/>
    </dgm:pt>
    <dgm:pt modelId="{F1CC237C-14B4-41E8-9272-DEF8196E9FBB}" type="pres">
      <dgm:prSet presAssocID="{AAD8291B-DCCA-49A8-A99B-50A8B62F56A2}" presName="node" presStyleLbl="node1" presStyleIdx="1" presStyleCnt="3">
        <dgm:presLayoutVars>
          <dgm:bulletEnabled val="1"/>
        </dgm:presLayoutVars>
      </dgm:prSet>
      <dgm:spPr/>
    </dgm:pt>
    <dgm:pt modelId="{C0B28E73-8497-4EAF-8AE3-1601F12E2759}" type="pres">
      <dgm:prSet presAssocID="{C62622CE-FDFF-4654-A72E-A06BB8D147F0}" presName="sibTrans" presStyleCnt="0"/>
      <dgm:spPr/>
    </dgm:pt>
    <dgm:pt modelId="{4E431612-2A6A-438A-9419-92A8F615E203}" type="pres">
      <dgm:prSet presAssocID="{35B3CF78-AD3B-4769-9BCE-0F706BA1EB7F}" presName="node" presStyleLbl="node1" presStyleIdx="2" presStyleCnt="3">
        <dgm:presLayoutVars>
          <dgm:bulletEnabled val="1"/>
        </dgm:presLayoutVars>
      </dgm:prSet>
      <dgm:spPr/>
    </dgm:pt>
  </dgm:ptLst>
  <dgm:cxnLst>
    <dgm:cxn modelId="{30DED21A-941C-499A-8680-341FED75BFB9}" srcId="{978F038F-5AB1-4ADD-BA5E-85FB9B0BD602}" destId="{AAD8291B-DCCA-49A8-A99B-50A8B62F56A2}" srcOrd="1" destOrd="0" parTransId="{5E0714A9-9BA7-4A41-B178-B3904F39A40D}" sibTransId="{C62622CE-FDFF-4654-A72E-A06BB8D147F0}"/>
    <dgm:cxn modelId="{4A4FDC40-F33C-485F-B9AD-DF89CB00A764}" type="presOf" srcId="{AAD8291B-DCCA-49A8-A99B-50A8B62F56A2}" destId="{F1CC237C-14B4-41E8-9272-DEF8196E9FBB}" srcOrd="0" destOrd="0" presId="urn:microsoft.com/office/officeart/2005/8/layout/default"/>
    <dgm:cxn modelId="{2548345F-8AAA-4878-9BB2-F59F28F683CD}" srcId="{978F038F-5AB1-4ADD-BA5E-85FB9B0BD602}" destId="{2DA6D33B-F4EC-417C-AA6C-5DAEA2774873}" srcOrd="0" destOrd="0" parTransId="{5289EEB1-3FBF-4840-8C3E-7A631690A98B}" sibTransId="{6E361910-3FA1-45E3-B941-57F7D3E1C604}"/>
    <dgm:cxn modelId="{A936EC6D-D235-459E-B24C-7F9D7F7B75BB}" srcId="{978F038F-5AB1-4ADD-BA5E-85FB9B0BD602}" destId="{35B3CF78-AD3B-4769-9BCE-0F706BA1EB7F}" srcOrd="2" destOrd="0" parTransId="{B0048DDC-714B-4F5D-B12E-34A8DB46A15B}" sibTransId="{E3F09B70-FFE3-4727-A429-62304206E95B}"/>
    <dgm:cxn modelId="{85198E80-093B-49A4-B79B-C3B2A37C8FC9}" type="presOf" srcId="{978F038F-5AB1-4ADD-BA5E-85FB9B0BD602}" destId="{25D195F3-B74D-4227-82AE-E3EB96A3AF36}" srcOrd="0" destOrd="0" presId="urn:microsoft.com/office/officeart/2005/8/layout/default"/>
    <dgm:cxn modelId="{50E9D992-0C0B-408D-BBDA-775E00A3B802}" type="presOf" srcId="{2DA6D33B-F4EC-417C-AA6C-5DAEA2774873}" destId="{C787D867-8031-4187-8036-9A9032FA039E}" srcOrd="0" destOrd="0" presId="urn:microsoft.com/office/officeart/2005/8/layout/default"/>
    <dgm:cxn modelId="{0EA19AD4-8E06-4F5D-B21F-FE0136607391}" type="presOf" srcId="{35B3CF78-AD3B-4769-9BCE-0F706BA1EB7F}" destId="{4E431612-2A6A-438A-9419-92A8F615E203}" srcOrd="0" destOrd="0" presId="urn:microsoft.com/office/officeart/2005/8/layout/default"/>
    <dgm:cxn modelId="{6525BA33-B181-4BAE-9541-0328B96849FD}" type="presParOf" srcId="{25D195F3-B74D-4227-82AE-E3EB96A3AF36}" destId="{C787D867-8031-4187-8036-9A9032FA039E}" srcOrd="0" destOrd="0" presId="urn:microsoft.com/office/officeart/2005/8/layout/default"/>
    <dgm:cxn modelId="{E998CF5C-1922-4E4E-ADA1-2C88C7AB700D}" type="presParOf" srcId="{25D195F3-B74D-4227-82AE-E3EB96A3AF36}" destId="{3F77C70C-AA87-41D7-8634-B5E0EFD3596C}" srcOrd="1" destOrd="0" presId="urn:microsoft.com/office/officeart/2005/8/layout/default"/>
    <dgm:cxn modelId="{1F21B2CE-23B4-4350-88E2-387F40105938}" type="presParOf" srcId="{25D195F3-B74D-4227-82AE-E3EB96A3AF36}" destId="{F1CC237C-14B4-41E8-9272-DEF8196E9FBB}" srcOrd="2" destOrd="0" presId="urn:microsoft.com/office/officeart/2005/8/layout/default"/>
    <dgm:cxn modelId="{5DC78026-9CD2-4802-8892-69AF1CDE22CB}" type="presParOf" srcId="{25D195F3-B74D-4227-82AE-E3EB96A3AF36}" destId="{C0B28E73-8497-4EAF-8AE3-1601F12E2759}" srcOrd="3" destOrd="0" presId="urn:microsoft.com/office/officeart/2005/8/layout/default"/>
    <dgm:cxn modelId="{84F30DDE-1AA4-4F0D-8D01-1B4F327A8195}" type="presParOf" srcId="{25D195F3-B74D-4227-82AE-E3EB96A3AF36}" destId="{4E431612-2A6A-438A-9419-92A8F615E203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23439BF-C7B1-412D-9543-B1148D08F74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2CFBDB6-F8BE-4D8C-9042-09EE024AE537}">
      <dgm:prSet phldrT="[Текст]" custT="1"/>
      <dgm:spPr>
        <a:xfrm>
          <a:off x="0" y="2436"/>
          <a:ext cx="7041976" cy="765327"/>
        </a:xfrm>
        <a:prstGeom prst="roundRect">
          <a:avLst/>
        </a:prstGeom>
        <a:solidFill>
          <a:srgbClr val="FEE29C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2000" b="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Увеличить ожидаемую продолжительность здоровой жизни до 67 лет</a:t>
          </a:r>
        </a:p>
      </dgm:t>
    </dgm:pt>
    <dgm:pt modelId="{369CB2BB-7675-4597-BCC6-07C1F99BA3D7}" type="parTrans" cxnId="{42C1314C-4CCF-4D1F-AD92-9E1D6573C69A}">
      <dgm:prSet/>
      <dgm:spPr/>
      <dgm:t>
        <a:bodyPr/>
        <a:lstStyle/>
        <a:p>
          <a:endParaRPr lang="ru-RU"/>
        </a:p>
      </dgm:t>
    </dgm:pt>
    <dgm:pt modelId="{BA3C732B-42A2-4FE1-92AA-0C5D9446ADC2}" type="sibTrans" cxnId="{42C1314C-4CCF-4D1F-AD92-9E1D6573C69A}">
      <dgm:prSet/>
      <dgm:spPr/>
      <dgm:t>
        <a:bodyPr/>
        <a:lstStyle/>
        <a:p>
          <a:endParaRPr lang="ru-RU"/>
        </a:p>
      </dgm:t>
    </dgm:pt>
    <dgm:pt modelId="{5849AFE6-95E4-4941-BC07-479B61E4D143}">
      <dgm:prSet phldrT="[Текст]" custT="1"/>
      <dgm:spPr>
        <a:xfrm>
          <a:off x="0" y="767763"/>
          <a:ext cx="7041976" cy="1075268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Char char="•"/>
          </a:pPr>
          <a:r>
            <a:rPr lang="ru-RU" sz="18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снижение смертности населения старше трудоспособного возраста (на 100 тысяч населения)</a:t>
          </a:r>
        </a:p>
      </dgm:t>
    </dgm:pt>
    <dgm:pt modelId="{02237D1A-04CC-45E0-A1A9-EA9C766F444D}" type="parTrans" cxnId="{EA4BB5BD-4DF1-4FBA-AFBC-04E516922B2B}">
      <dgm:prSet/>
      <dgm:spPr/>
      <dgm:t>
        <a:bodyPr/>
        <a:lstStyle/>
        <a:p>
          <a:endParaRPr lang="ru-RU"/>
        </a:p>
      </dgm:t>
    </dgm:pt>
    <dgm:pt modelId="{8A6005DE-10EF-4FFA-A711-326D5B00D706}" type="sibTrans" cxnId="{EA4BB5BD-4DF1-4FBA-AFBC-04E516922B2B}">
      <dgm:prSet/>
      <dgm:spPr/>
      <dgm:t>
        <a:bodyPr/>
        <a:lstStyle/>
        <a:p>
          <a:endParaRPr lang="ru-RU"/>
        </a:p>
      </dgm:t>
    </dgm:pt>
    <dgm:pt modelId="{AE07A7D4-A852-4292-A4D3-6F7B4C9249F9}">
      <dgm:prSet phldrT="[Текст]" custT="1"/>
      <dgm:spPr>
        <a:xfrm>
          <a:off x="0" y="1843031"/>
          <a:ext cx="7041976" cy="765327"/>
        </a:xfrm>
        <a:prstGeom prst="roundRect">
          <a:avLst/>
        </a:prstGeom>
        <a:solidFill>
          <a:srgbClr val="00ADDC">
            <a:lumMod val="40000"/>
            <a:lumOff val="6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2000" b="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Увеличение доли граждан, ведущих здоровый образ жизни</a:t>
          </a:r>
        </a:p>
      </dgm:t>
    </dgm:pt>
    <dgm:pt modelId="{F6C94C06-4C62-4EBE-8C49-017142E98EDA}" type="parTrans" cxnId="{86300E71-1F8C-41AB-BE2B-9E33AC2CC4A5}">
      <dgm:prSet/>
      <dgm:spPr/>
      <dgm:t>
        <a:bodyPr/>
        <a:lstStyle/>
        <a:p>
          <a:endParaRPr lang="ru-RU"/>
        </a:p>
      </dgm:t>
    </dgm:pt>
    <dgm:pt modelId="{F8EB1A4C-ACE6-4D59-9776-0DEA9BBCF022}" type="sibTrans" cxnId="{86300E71-1F8C-41AB-BE2B-9E33AC2CC4A5}">
      <dgm:prSet/>
      <dgm:spPr/>
      <dgm:t>
        <a:bodyPr/>
        <a:lstStyle/>
        <a:p>
          <a:endParaRPr lang="ru-RU"/>
        </a:p>
      </dgm:t>
    </dgm:pt>
    <dgm:pt modelId="{B76B275F-9011-48CF-A3EE-7EE8D3F80E70}">
      <dgm:prSet phldrT="[Текст]" custT="1"/>
      <dgm:spPr>
        <a:xfrm>
          <a:off x="0" y="2608359"/>
          <a:ext cx="7041976" cy="1632814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Char char="•"/>
          </a:pPr>
          <a:r>
            <a:rPr lang="ru-RU" sz="18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снижение числа больных с диагнозом, установленным впервые в жизни, на 1000 населения</a:t>
          </a:r>
        </a:p>
      </dgm:t>
    </dgm:pt>
    <dgm:pt modelId="{927A7175-983E-491B-98F5-7F60DE57B5E8}" type="parTrans" cxnId="{0F718CBF-F4B3-4F4A-86B8-C1687B30758C}">
      <dgm:prSet/>
      <dgm:spPr/>
      <dgm:t>
        <a:bodyPr/>
        <a:lstStyle/>
        <a:p>
          <a:endParaRPr lang="ru-RU"/>
        </a:p>
      </dgm:t>
    </dgm:pt>
    <dgm:pt modelId="{F2EBFC12-E6B8-4947-B7AF-E2083DC84052}" type="sibTrans" cxnId="{0F718CBF-F4B3-4F4A-86B8-C1687B30758C}">
      <dgm:prSet/>
      <dgm:spPr/>
      <dgm:t>
        <a:bodyPr/>
        <a:lstStyle/>
        <a:p>
          <a:endParaRPr lang="ru-RU"/>
        </a:p>
      </dgm:t>
    </dgm:pt>
    <dgm:pt modelId="{A9782F4A-5AA3-4F8F-AFDD-F7B35C6B4DE8}">
      <dgm:prSet phldrT="[Текст]" custT="1"/>
      <dgm:spPr>
        <a:xfrm>
          <a:off x="0" y="767763"/>
          <a:ext cx="7041976" cy="1075268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Char char="•"/>
          </a:pPr>
          <a:r>
            <a:rPr lang="ru-RU" sz="18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увеличение суммарного коэффициента рождаемости (до 1,7 детей на 1 женщину) </a:t>
          </a:r>
        </a:p>
      </dgm:t>
    </dgm:pt>
    <dgm:pt modelId="{236E7D29-ECF5-434B-BC5B-61E134CF8782}" type="parTrans" cxnId="{ACC2E4D4-7C60-45A3-B28E-1706E9EFA271}">
      <dgm:prSet/>
      <dgm:spPr/>
      <dgm:t>
        <a:bodyPr/>
        <a:lstStyle/>
        <a:p>
          <a:endParaRPr lang="ru-RU"/>
        </a:p>
      </dgm:t>
    </dgm:pt>
    <dgm:pt modelId="{0FA7145A-5875-4FB6-B2A9-524DA4BD0DCE}" type="sibTrans" cxnId="{ACC2E4D4-7C60-45A3-B28E-1706E9EFA271}">
      <dgm:prSet/>
      <dgm:spPr/>
      <dgm:t>
        <a:bodyPr/>
        <a:lstStyle/>
        <a:p>
          <a:endParaRPr lang="ru-RU"/>
        </a:p>
      </dgm:t>
    </dgm:pt>
    <dgm:pt modelId="{B7AAA891-E437-4D54-924A-7FB43F326CD8}">
      <dgm:prSet phldrT="[Текст]" custT="1"/>
      <dgm:spPr>
        <a:xfrm>
          <a:off x="0" y="2608359"/>
          <a:ext cx="7041976" cy="1632814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Char char="•"/>
          </a:pPr>
          <a:r>
            <a:rPr lang="ru-RU" sz="18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доля взрослых граждан из числа осмотренных, у которых в ходе диспансеризации установлена 1 и 2 группа здоровья</a:t>
          </a:r>
        </a:p>
      </dgm:t>
    </dgm:pt>
    <dgm:pt modelId="{10CFB2C2-B58A-45A2-8DCE-0F8F0BCBD8AC}" type="parTrans" cxnId="{D4B81EA2-08C7-41F6-B87E-B7D954878C27}">
      <dgm:prSet/>
      <dgm:spPr/>
      <dgm:t>
        <a:bodyPr/>
        <a:lstStyle/>
        <a:p>
          <a:endParaRPr lang="ru-RU"/>
        </a:p>
      </dgm:t>
    </dgm:pt>
    <dgm:pt modelId="{4C393C5C-C8A7-4835-89AB-25B49F8DDB0A}" type="sibTrans" cxnId="{D4B81EA2-08C7-41F6-B87E-B7D954878C27}">
      <dgm:prSet/>
      <dgm:spPr/>
      <dgm:t>
        <a:bodyPr/>
        <a:lstStyle/>
        <a:p>
          <a:endParaRPr lang="ru-RU"/>
        </a:p>
      </dgm:t>
    </dgm:pt>
    <dgm:pt modelId="{986B3A89-E795-4C13-A9D0-C03288BD8A8A}">
      <dgm:prSet phldrT="[Текст]" custT="1"/>
      <dgm:spPr>
        <a:xfrm>
          <a:off x="0" y="2608359"/>
          <a:ext cx="7041976" cy="1632814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Char char="•"/>
          </a:pPr>
          <a:r>
            <a:rPr lang="ru-RU" sz="18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доля граждан, систематически занимающихся физической культурой и спортом , %</a:t>
          </a:r>
        </a:p>
      </dgm:t>
    </dgm:pt>
    <dgm:pt modelId="{23407BC2-BE85-408C-8DA2-0FBD7ADC6E79}" type="parTrans" cxnId="{15126D46-7F1F-4DBC-BEE9-BAB4C67412D8}">
      <dgm:prSet/>
      <dgm:spPr/>
      <dgm:t>
        <a:bodyPr/>
        <a:lstStyle/>
        <a:p>
          <a:endParaRPr lang="ru-RU"/>
        </a:p>
      </dgm:t>
    </dgm:pt>
    <dgm:pt modelId="{1E04A202-9010-4868-8637-1F737E27562C}" type="sibTrans" cxnId="{15126D46-7F1F-4DBC-BEE9-BAB4C67412D8}">
      <dgm:prSet/>
      <dgm:spPr/>
      <dgm:t>
        <a:bodyPr/>
        <a:lstStyle/>
        <a:p>
          <a:endParaRPr lang="ru-RU"/>
        </a:p>
      </dgm:t>
    </dgm:pt>
    <dgm:pt modelId="{E8E4900F-8FC2-41F9-97B0-EE857C78F98C}" type="pres">
      <dgm:prSet presAssocID="{823439BF-C7B1-412D-9543-B1148D08F747}" presName="linear" presStyleCnt="0">
        <dgm:presLayoutVars>
          <dgm:animLvl val="lvl"/>
          <dgm:resizeHandles val="exact"/>
        </dgm:presLayoutVars>
      </dgm:prSet>
      <dgm:spPr/>
    </dgm:pt>
    <dgm:pt modelId="{1CDC604F-7506-404B-8E7D-EB4DCB73D3E4}" type="pres">
      <dgm:prSet presAssocID="{32CFBDB6-F8BE-4D8C-9042-09EE024AE537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B6446C2A-8D96-4FD3-AD52-5AB622DD75C9}" type="pres">
      <dgm:prSet presAssocID="{32CFBDB6-F8BE-4D8C-9042-09EE024AE537}" presName="childText" presStyleLbl="revTx" presStyleIdx="0" presStyleCnt="2">
        <dgm:presLayoutVars>
          <dgm:bulletEnabled val="1"/>
        </dgm:presLayoutVars>
      </dgm:prSet>
      <dgm:spPr/>
    </dgm:pt>
    <dgm:pt modelId="{1AA0EB46-E0C1-40BA-B4D2-AC6638A2139A}" type="pres">
      <dgm:prSet presAssocID="{AE07A7D4-A852-4292-A4D3-6F7B4C9249F9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3D0B714B-9A4C-4895-992E-4942605938F7}" type="pres">
      <dgm:prSet presAssocID="{AE07A7D4-A852-4292-A4D3-6F7B4C9249F9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AD263F18-FFF4-4C4B-B2DE-2F37164479E6}" type="presOf" srcId="{A9782F4A-5AA3-4F8F-AFDD-F7B35C6B4DE8}" destId="{B6446C2A-8D96-4FD3-AD52-5AB622DD75C9}" srcOrd="0" destOrd="1" presId="urn:microsoft.com/office/officeart/2005/8/layout/vList2"/>
    <dgm:cxn modelId="{8E9F4C40-8AD6-4C81-B285-A0E41D9EE794}" type="presOf" srcId="{B7AAA891-E437-4D54-924A-7FB43F326CD8}" destId="{3D0B714B-9A4C-4895-992E-4942605938F7}" srcOrd="0" destOrd="1" presId="urn:microsoft.com/office/officeart/2005/8/layout/vList2"/>
    <dgm:cxn modelId="{FBD66B41-4895-4931-96DD-2BA1E0DC58BD}" type="presOf" srcId="{5849AFE6-95E4-4941-BC07-479B61E4D143}" destId="{B6446C2A-8D96-4FD3-AD52-5AB622DD75C9}" srcOrd="0" destOrd="0" presId="urn:microsoft.com/office/officeart/2005/8/layout/vList2"/>
    <dgm:cxn modelId="{7E573945-DF41-4D91-ACC8-8603B5867C93}" type="presOf" srcId="{B76B275F-9011-48CF-A3EE-7EE8D3F80E70}" destId="{3D0B714B-9A4C-4895-992E-4942605938F7}" srcOrd="0" destOrd="0" presId="urn:microsoft.com/office/officeart/2005/8/layout/vList2"/>
    <dgm:cxn modelId="{15126D46-7F1F-4DBC-BEE9-BAB4C67412D8}" srcId="{AE07A7D4-A852-4292-A4D3-6F7B4C9249F9}" destId="{986B3A89-E795-4C13-A9D0-C03288BD8A8A}" srcOrd="2" destOrd="0" parTransId="{23407BC2-BE85-408C-8DA2-0FBD7ADC6E79}" sibTransId="{1E04A202-9010-4868-8637-1F737E27562C}"/>
    <dgm:cxn modelId="{FF5AB54A-3A69-434D-94DA-420621C13263}" type="presOf" srcId="{823439BF-C7B1-412D-9543-B1148D08F747}" destId="{E8E4900F-8FC2-41F9-97B0-EE857C78F98C}" srcOrd="0" destOrd="0" presId="urn:microsoft.com/office/officeart/2005/8/layout/vList2"/>
    <dgm:cxn modelId="{42C1314C-4CCF-4D1F-AD92-9E1D6573C69A}" srcId="{823439BF-C7B1-412D-9543-B1148D08F747}" destId="{32CFBDB6-F8BE-4D8C-9042-09EE024AE537}" srcOrd="0" destOrd="0" parTransId="{369CB2BB-7675-4597-BCC6-07C1F99BA3D7}" sibTransId="{BA3C732B-42A2-4FE1-92AA-0C5D9446ADC2}"/>
    <dgm:cxn modelId="{86300E71-1F8C-41AB-BE2B-9E33AC2CC4A5}" srcId="{823439BF-C7B1-412D-9543-B1148D08F747}" destId="{AE07A7D4-A852-4292-A4D3-6F7B4C9249F9}" srcOrd="1" destOrd="0" parTransId="{F6C94C06-4C62-4EBE-8C49-017142E98EDA}" sibTransId="{F8EB1A4C-ACE6-4D59-9776-0DEA9BBCF022}"/>
    <dgm:cxn modelId="{657C399C-02D2-4C2B-A558-62296362C361}" type="presOf" srcId="{AE07A7D4-A852-4292-A4D3-6F7B4C9249F9}" destId="{1AA0EB46-E0C1-40BA-B4D2-AC6638A2139A}" srcOrd="0" destOrd="0" presId="urn:microsoft.com/office/officeart/2005/8/layout/vList2"/>
    <dgm:cxn modelId="{D4B81EA2-08C7-41F6-B87E-B7D954878C27}" srcId="{AE07A7D4-A852-4292-A4D3-6F7B4C9249F9}" destId="{B7AAA891-E437-4D54-924A-7FB43F326CD8}" srcOrd="1" destOrd="0" parTransId="{10CFB2C2-B58A-45A2-8DCE-0F8F0BCBD8AC}" sibTransId="{4C393C5C-C8A7-4835-89AB-25B49F8DDB0A}"/>
    <dgm:cxn modelId="{EA4BB5BD-4DF1-4FBA-AFBC-04E516922B2B}" srcId="{32CFBDB6-F8BE-4D8C-9042-09EE024AE537}" destId="{5849AFE6-95E4-4941-BC07-479B61E4D143}" srcOrd="0" destOrd="0" parTransId="{02237D1A-04CC-45E0-A1A9-EA9C766F444D}" sibTransId="{8A6005DE-10EF-4FFA-A711-326D5B00D706}"/>
    <dgm:cxn modelId="{0F718CBF-F4B3-4F4A-86B8-C1687B30758C}" srcId="{AE07A7D4-A852-4292-A4D3-6F7B4C9249F9}" destId="{B76B275F-9011-48CF-A3EE-7EE8D3F80E70}" srcOrd="0" destOrd="0" parTransId="{927A7175-983E-491B-98F5-7F60DE57B5E8}" sibTransId="{F2EBFC12-E6B8-4947-B7AF-E2083DC84052}"/>
    <dgm:cxn modelId="{ACC2E4D4-7C60-45A3-B28E-1706E9EFA271}" srcId="{32CFBDB6-F8BE-4D8C-9042-09EE024AE537}" destId="{A9782F4A-5AA3-4F8F-AFDD-F7B35C6B4DE8}" srcOrd="1" destOrd="0" parTransId="{236E7D29-ECF5-434B-BC5B-61E134CF8782}" sibTransId="{0FA7145A-5875-4FB6-B2A9-524DA4BD0DCE}"/>
    <dgm:cxn modelId="{5BB3E3DD-D068-4FCF-B75B-B311AA562CA7}" type="presOf" srcId="{32CFBDB6-F8BE-4D8C-9042-09EE024AE537}" destId="{1CDC604F-7506-404B-8E7D-EB4DCB73D3E4}" srcOrd="0" destOrd="0" presId="urn:microsoft.com/office/officeart/2005/8/layout/vList2"/>
    <dgm:cxn modelId="{A5A9D2E1-6680-432C-ACDF-A769A87EB817}" type="presOf" srcId="{986B3A89-E795-4C13-A9D0-C03288BD8A8A}" destId="{3D0B714B-9A4C-4895-992E-4942605938F7}" srcOrd="0" destOrd="2" presId="urn:microsoft.com/office/officeart/2005/8/layout/vList2"/>
    <dgm:cxn modelId="{CF0121D2-7BBD-410C-8D35-148098E3B963}" type="presParOf" srcId="{E8E4900F-8FC2-41F9-97B0-EE857C78F98C}" destId="{1CDC604F-7506-404B-8E7D-EB4DCB73D3E4}" srcOrd="0" destOrd="0" presId="urn:microsoft.com/office/officeart/2005/8/layout/vList2"/>
    <dgm:cxn modelId="{C6ABE53D-59CF-4719-8F3E-BE28AB0600CA}" type="presParOf" srcId="{E8E4900F-8FC2-41F9-97B0-EE857C78F98C}" destId="{B6446C2A-8D96-4FD3-AD52-5AB622DD75C9}" srcOrd="1" destOrd="0" presId="urn:microsoft.com/office/officeart/2005/8/layout/vList2"/>
    <dgm:cxn modelId="{CF8193AA-577D-4550-8A9F-929E7BF4C186}" type="presParOf" srcId="{E8E4900F-8FC2-41F9-97B0-EE857C78F98C}" destId="{1AA0EB46-E0C1-40BA-B4D2-AC6638A2139A}" srcOrd="2" destOrd="0" presId="urn:microsoft.com/office/officeart/2005/8/layout/vList2"/>
    <dgm:cxn modelId="{D764046E-5169-432E-AA3B-01A635F9631C}" type="presParOf" srcId="{E8E4900F-8FC2-41F9-97B0-EE857C78F98C}" destId="{3D0B714B-9A4C-4895-992E-4942605938F7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A0F69728-5A4C-4896-9B9A-5942F3831EC4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8F1783B-A59F-459E-BC4F-BC48E9CE9A58}">
      <dgm:prSet phldrT="[Текст]" custT="1"/>
      <dgm:spPr>
        <a:xfrm>
          <a:off x="916483" y="1984"/>
          <a:ext cx="2030015" cy="1218009"/>
        </a:xfrm>
        <a:prstGeom prst="rect">
          <a:avLst/>
        </a:prstGeom>
        <a:solidFill>
          <a:srgbClr val="FFC0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2000" b="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Финансовая поддержка семей при рождении детей </a:t>
          </a:r>
        </a:p>
      </dgm:t>
    </dgm:pt>
    <dgm:pt modelId="{55843932-9CAD-417D-960C-887959975013}" type="parTrans" cxnId="{24F203F1-8ABC-4CF8-98C4-8E84E234BBD1}">
      <dgm:prSet/>
      <dgm:spPr/>
      <dgm:t>
        <a:bodyPr/>
        <a:lstStyle/>
        <a:p>
          <a:endParaRPr lang="ru-RU"/>
        </a:p>
      </dgm:t>
    </dgm:pt>
    <dgm:pt modelId="{19D831C8-082F-48A4-9AF5-A98F27180B68}" type="sibTrans" cxnId="{24F203F1-8ABC-4CF8-98C4-8E84E234BBD1}">
      <dgm:prSet/>
      <dgm:spPr/>
      <dgm:t>
        <a:bodyPr/>
        <a:lstStyle/>
        <a:p>
          <a:endParaRPr lang="ru-RU"/>
        </a:p>
      </dgm:t>
    </dgm:pt>
    <dgm:pt modelId="{42348B52-284E-437A-BBBB-6CD73EBC87F3}">
      <dgm:prSet phldrT="[Текст]" custT="1"/>
      <dgm:spPr>
        <a:xfrm>
          <a:off x="3149500" y="1984"/>
          <a:ext cx="2030015" cy="1218009"/>
        </a:xfrm>
        <a:prstGeom prst="rect">
          <a:avLst/>
        </a:prstGeom>
        <a:solidFill>
          <a:srgbClr val="C00000">
            <a:lumMod val="20000"/>
            <a:lumOff val="8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2000" b="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Содействие занятости женщин</a:t>
          </a:r>
        </a:p>
      </dgm:t>
    </dgm:pt>
    <dgm:pt modelId="{4485768E-F7D4-44DE-981D-64779775ECD5}" type="parTrans" cxnId="{4EF80C90-F181-401B-B4B6-9459628ED0CA}">
      <dgm:prSet/>
      <dgm:spPr/>
      <dgm:t>
        <a:bodyPr/>
        <a:lstStyle/>
        <a:p>
          <a:endParaRPr lang="ru-RU"/>
        </a:p>
      </dgm:t>
    </dgm:pt>
    <dgm:pt modelId="{3F1B5C43-446F-4B86-B1A5-A9A78228925C}" type="sibTrans" cxnId="{4EF80C90-F181-401B-B4B6-9459628ED0CA}">
      <dgm:prSet/>
      <dgm:spPr/>
      <dgm:t>
        <a:bodyPr/>
        <a:lstStyle/>
        <a:p>
          <a:endParaRPr lang="ru-RU"/>
        </a:p>
      </dgm:t>
    </dgm:pt>
    <dgm:pt modelId="{7EDE1194-4F44-4499-866C-9442D8DC842E}">
      <dgm:prSet phldrT="[Текст]" custT="1"/>
      <dgm:spPr>
        <a:xfrm>
          <a:off x="916483" y="1422995"/>
          <a:ext cx="2030015" cy="1218009"/>
        </a:xfrm>
        <a:prstGeom prst="rect">
          <a:avLst/>
        </a:prstGeom>
        <a:solidFill>
          <a:srgbClr val="00ADDC">
            <a:lumMod val="40000"/>
            <a:lumOff val="6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2000" b="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Старшее поколение</a:t>
          </a:r>
        </a:p>
      </dgm:t>
    </dgm:pt>
    <dgm:pt modelId="{A56D8BD9-077C-446F-BCA6-327B91DE2516}" type="parTrans" cxnId="{C1ACC688-4CE3-48D3-9241-7E881985A489}">
      <dgm:prSet/>
      <dgm:spPr/>
      <dgm:t>
        <a:bodyPr/>
        <a:lstStyle/>
        <a:p>
          <a:endParaRPr lang="ru-RU"/>
        </a:p>
      </dgm:t>
    </dgm:pt>
    <dgm:pt modelId="{C3221636-9A2B-4E3F-AE6D-39FA4CCB2C43}" type="sibTrans" cxnId="{C1ACC688-4CE3-48D3-9241-7E881985A489}">
      <dgm:prSet/>
      <dgm:spPr/>
      <dgm:t>
        <a:bodyPr/>
        <a:lstStyle/>
        <a:p>
          <a:endParaRPr lang="ru-RU"/>
        </a:p>
      </dgm:t>
    </dgm:pt>
    <dgm:pt modelId="{15268867-9CE5-4C31-BDA9-4A8A59CE9785}">
      <dgm:prSet phldrT="[Текст]" custT="1"/>
      <dgm:spPr>
        <a:xfrm>
          <a:off x="3149500" y="1422995"/>
          <a:ext cx="2030015" cy="1218009"/>
        </a:xfrm>
        <a:prstGeom prst="rect">
          <a:avLst/>
        </a:prstGeom>
        <a:solidFill>
          <a:srgbClr val="1AB39F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2000" b="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Укрепление общественного здоровья</a:t>
          </a:r>
        </a:p>
      </dgm:t>
    </dgm:pt>
    <dgm:pt modelId="{E2AAB137-88B5-4744-A6FB-4DA9D173313C}" type="parTrans" cxnId="{836C80AB-E136-4425-96F9-57C8BCAE3419}">
      <dgm:prSet/>
      <dgm:spPr/>
      <dgm:t>
        <a:bodyPr/>
        <a:lstStyle/>
        <a:p>
          <a:endParaRPr lang="ru-RU"/>
        </a:p>
      </dgm:t>
    </dgm:pt>
    <dgm:pt modelId="{69559A76-4A2D-4904-AE1D-765513D8CFB3}" type="sibTrans" cxnId="{836C80AB-E136-4425-96F9-57C8BCAE3419}">
      <dgm:prSet/>
      <dgm:spPr/>
      <dgm:t>
        <a:bodyPr/>
        <a:lstStyle/>
        <a:p>
          <a:endParaRPr lang="ru-RU"/>
        </a:p>
      </dgm:t>
    </dgm:pt>
    <dgm:pt modelId="{310F77D0-9790-49A0-A436-CFDE6E3E2A3F}">
      <dgm:prSet phldrT="[Текст]" custT="1"/>
      <dgm:spPr>
        <a:xfrm>
          <a:off x="2032992" y="2844006"/>
          <a:ext cx="2030015" cy="1218009"/>
        </a:xfrm>
        <a:prstGeom prst="rect">
          <a:avLst/>
        </a:prstGeom>
        <a:solidFill>
          <a:srgbClr val="FFFF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2000" b="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Спорт – норма жизни</a:t>
          </a:r>
        </a:p>
      </dgm:t>
    </dgm:pt>
    <dgm:pt modelId="{4AD567AE-A8D5-47EF-A36C-C4A906AC92C7}" type="parTrans" cxnId="{4264D609-809C-4EE2-941B-FC365239A5DE}">
      <dgm:prSet/>
      <dgm:spPr/>
      <dgm:t>
        <a:bodyPr/>
        <a:lstStyle/>
        <a:p>
          <a:endParaRPr lang="ru-RU"/>
        </a:p>
      </dgm:t>
    </dgm:pt>
    <dgm:pt modelId="{60FB57D6-8017-491D-A4F5-CC8A0BB85DBA}" type="sibTrans" cxnId="{4264D609-809C-4EE2-941B-FC365239A5DE}">
      <dgm:prSet/>
      <dgm:spPr/>
      <dgm:t>
        <a:bodyPr/>
        <a:lstStyle/>
        <a:p>
          <a:endParaRPr lang="ru-RU"/>
        </a:p>
      </dgm:t>
    </dgm:pt>
    <dgm:pt modelId="{522EC1E7-C154-4B6A-9250-16BBD802286A}" type="pres">
      <dgm:prSet presAssocID="{A0F69728-5A4C-4896-9B9A-5942F3831EC4}" presName="diagram" presStyleCnt="0">
        <dgm:presLayoutVars>
          <dgm:dir/>
          <dgm:resizeHandles val="exact"/>
        </dgm:presLayoutVars>
      </dgm:prSet>
      <dgm:spPr/>
    </dgm:pt>
    <dgm:pt modelId="{5E95D6BA-0A3B-4544-9BFB-C695C502E37A}" type="pres">
      <dgm:prSet presAssocID="{E8F1783B-A59F-459E-BC4F-BC48E9CE9A58}" presName="node" presStyleLbl="node1" presStyleIdx="0" presStyleCnt="5">
        <dgm:presLayoutVars>
          <dgm:bulletEnabled val="1"/>
        </dgm:presLayoutVars>
      </dgm:prSet>
      <dgm:spPr/>
    </dgm:pt>
    <dgm:pt modelId="{255263F1-B554-4943-94F1-C0038D281F5C}" type="pres">
      <dgm:prSet presAssocID="{19D831C8-082F-48A4-9AF5-A98F27180B68}" presName="sibTrans" presStyleCnt="0"/>
      <dgm:spPr/>
    </dgm:pt>
    <dgm:pt modelId="{03ACCE9D-AB70-4872-B358-0AE4A42F6533}" type="pres">
      <dgm:prSet presAssocID="{42348B52-284E-437A-BBBB-6CD73EBC87F3}" presName="node" presStyleLbl="node1" presStyleIdx="1" presStyleCnt="5">
        <dgm:presLayoutVars>
          <dgm:bulletEnabled val="1"/>
        </dgm:presLayoutVars>
      </dgm:prSet>
      <dgm:spPr/>
    </dgm:pt>
    <dgm:pt modelId="{56067280-6906-420F-B004-5DC4CFFF9BB2}" type="pres">
      <dgm:prSet presAssocID="{3F1B5C43-446F-4B86-B1A5-A9A78228925C}" presName="sibTrans" presStyleCnt="0"/>
      <dgm:spPr/>
    </dgm:pt>
    <dgm:pt modelId="{B7FDCC08-254A-42CF-9458-16585907539A}" type="pres">
      <dgm:prSet presAssocID="{7EDE1194-4F44-4499-866C-9442D8DC842E}" presName="node" presStyleLbl="node1" presStyleIdx="2" presStyleCnt="5">
        <dgm:presLayoutVars>
          <dgm:bulletEnabled val="1"/>
        </dgm:presLayoutVars>
      </dgm:prSet>
      <dgm:spPr/>
    </dgm:pt>
    <dgm:pt modelId="{D7FFDBB7-061A-4580-8C7C-D488F3286DE7}" type="pres">
      <dgm:prSet presAssocID="{C3221636-9A2B-4E3F-AE6D-39FA4CCB2C43}" presName="sibTrans" presStyleCnt="0"/>
      <dgm:spPr/>
    </dgm:pt>
    <dgm:pt modelId="{B371B339-E18D-4972-9DB0-DDAF33C26671}" type="pres">
      <dgm:prSet presAssocID="{15268867-9CE5-4C31-BDA9-4A8A59CE9785}" presName="node" presStyleLbl="node1" presStyleIdx="3" presStyleCnt="5">
        <dgm:presLayoutVars>
          <dgm:bulletEnabled val="1"/>
        </dgm:presLayoutVars>
      </dgm:prSet>
      <dgm:spPr/>
    </dgm:pt>
    <dgm:pt modelId="{7F396855-9F85-41B3-A3BC-F66EE703F942}" type="pres">
      <dgm:prSet presAssocID="{69559A76-4A2D-4904-AE1D-765513D8CFB3}" presName="sibTrans" presStyleCnt="0"/>
      <dgm:spPr/>
    </dgm:pt>
    <dgm:pt modelId="{50E14B55-F9F6-44BA-A549-036C31EEE9F0}" type="pres">
      <dgm:prSet presAssocID="{310F77D0-9790-49A0-A436-CFDE6E3E2A3F}" presName="node" presStyleLbl="node1" presStyleIdx="4" presStyleCnt="5">
        <dgm:presLayoutVars>
          <dgm:bulletEnabled val="1"/>
        </dgm:presLayoutVars>
      </dgm:prSet>
      <dgm:spPr/>
    </dgm:pt>
  </dgm:ptLst>
  <dgm:cxnLst>
    <dgm:cxn modelId="{58C85B00-EA6F-4F5B-AFDE-31DCB6A08346}" type="presOf" srcId="{7EDE1194-4F44-4499-866C-9442D8DC842E}" destId="{B7FDCC08-254A-42CF-9458-16585907539A}" srcOrd="0" destOrd="0" presId="urn:microsoft.com/office/officeart/2005/8/layout/default"/>
    <dgm:cxn modelId="{4264D609-809C-4EE2-941B-FC365239A5DE}" srcId="{A0F69728-5A4C-4896-9B9A-5942F3831EC4}" destId="{310F77D0-9790-49A0-A436-CFDE6E3E2A3F}" srcOrd="4" destOrd="0" parTransId="{4AD567AE-A8D5-47EF-A36C-C4A906AC92C7}" sibTransId="{60FB57D6-8017-491D-A4F5-CC8A0BB85DBA}"/>
    <dgm:cxn modelId="{F48B315B-5DCE-4690-BE49-679F3F60CD07}" type="presOf" srcId="{A0F69728-5A4C-4896-9B9A-5942F3831EC4}" destId="{522EC1E7-C154-4B6A-9250-16BBD802286A}" srcOrd="0" destOrd="0" presId="urn:microsoft.com/office/officeart/2005/8/layout/default"/>
    <dgm:cxn modelId="{43490D43-7443-47D3-9252-2DB64B5B742A}" type="presOf" srcId="{310F77D0-9790-49A0-A436-CFDE6E3E2A3F}" destId="{50E14B55-F9F6-44BA-A549-036C31EEE9F0}" srcOrd="0" destOrd="0" presId="urn:microsoft.com/office/officeart/2005/8/layout/default"/>
    <dgm:cxn modelId="{89F3BC7C-DF5A-4841-A115-0EE695DA42BA}" type="presOf" srcId="{E8F1783B-A59F-459E-BC4F-BC48E9CE9A58}" destId="{5E95D6BA-0A3B-4544-9BFB-C695C502E37A}" srcOrd="0" destOrd="0" presId="urn:microsoft.com/office/officeart/2005/8/layout/default"/>
    <dgm:cxn modelId="{C1ACC688-4CE3-48D3-9241-7E881985A489}" srcId="{A0F69728-5A4C-4896-9B9A-5942F3831EC4}" destId="{7EDE1194-4F44-4499-866C-9442D8DC842E}" srcOrd="2" destOrd="0" parTransId="{A56D8BD9-077C-446F-BCA6-327B91DE2516}" sibTransId="{C3221636-9A2B-4E3F-AE6D-39FA4CCB2C43}"/>
    <dgm:cxn modelId="{4EF80C90-F181-401B-B4B6-9459628ED0CA}" srcId="{A0F69728-5A4C-4896-9B9A-5942F3831EC4}" destId="{42348B52-284E-437A-BBBB-6CD73EBC87F3}" srcOrd="1" destOrd="0" parTransId="{4485768E-F7D4-44DE-981D-64779775ECD5}" sibTransId="{3F1B5C43-446F-4B86-B1A5-A9A78228925C}"/>
    <dgm:cxn modelId="{C09D74AA-2CF0-4F63-B4F2-DD27A1681CD9}" type="presOf" srcId="{42348B52-284E-437A-BBBB-6CD73EBC87F3}" destId="{03ACCE9D-AB70-4872-B358-0AE4A42F6533}" srcOrd="0" destOrd="0" presId="urn:microsoft.com/office/officeart/2005/8/layout/default"/>
    <dgm:cxn modelId="{836C80AB-E136-4425-96F9-57C8BCAE3419}" srcId="{A0F69728-5A4C-4896-9B9A-5942F3831EC4}" destId="{15268867-9CE5-4C31-BDA9-4A8A59CE9785}" srcOrd="3" destOrd="0" parTransId="{E2AAB137-88B5-4744-A6FB-4DA9D173313C}" sibTransId="{69559A76-4A2D-4904-AE1D-765513D8CFB3}"/>
    <dgm:cxn modelId="{605D76D5-6E7F-4066-9A82-AA6BEBDC32FB}" type="presOf" srcId="{15268867-9CE5-4C31-BDA9-4A8A59CE9785}" destId="{B371B339-E18D-4972-9DB0-DDAF33C26671}" srcOrd="0" destOrd="0" presId="urn:microsoft.com/office/officeart/2005/8/layout/default"/>
    <dgm:cxn modelId="{24F203F1-8ABC-4CF8-98C4-8E84E234BBD1}" srcId="{A0F69728-5A4C-4896-9B9A-5942F3831EC4}" destId="{E8F1783B-A59F-459E-BC4F-BC48E9CE9A58}" srcOrd="0" destOrd="0" parTransId="{55843932-9CAD-417D-960C-887959975013}" sibTransId="{19D831C8-082F-48A4-9AF5-A98F27180B68}"/>
    <dgm:cxn modelId="{2D0BDCA5-09A0-4B22-B76E-915CBF9358FB}" type="presParOf" srcId="{522EC1E7-C154-4B6A-9250-16BBD802286A}" destId="{5E95D6BA-0A3B-4544-9BFB-C695C502E37A}" srcOrd="0" destOrd="0" presId="urn:microsoft.com/office/officeart/2005/8/layout/default"/>
    <dgm:cxn modelId="{A369BA18-DECF-4D8A-B695-7CDBCB82993E}" type="presParOf" srcId="{522EC1E7-C154-4B6A-9250-16BBD802286A}" destId="{255263F1-B554-4943-94F1-C0038D281F5C}" srcOrd="1" destOrd="0" presId="urn:microsoft.com/office/officeart/2005/8/layout/default"/>
    <dgm:cxn modelId="{AF35E3CE-6165-49C6-92A8-3BE48762C35C}" type="presParOf" srcId="{522EC1E7-C154-4B6A-9250-16BBD802286A}" destId="{03ACCE9D-AB70-4872-B358-0AE4A42F6533}" srcOrd="2" destOrd="0" presId="urn:microsoft.com/office/officeart/2005/8/layout/default"/>
    <dgm:cxn modelId="{5D8EFF8A-6B1D-4228-AF47-F37AE5057EF6}" type="presParOf" srcId="{522EC1E7-C154-4B6A-9250-16BBD802286A}" destId="{56067280-6906-420F-B004-5DC4CFFF9BB2}" srcOrd="3" destOrd="0" presId="urn:microsoft.com/office/officeart/2005/8/layout/default"/>
    <dgm:cxn modelId="{5079F548-05F7-4CEC-A98D-76651088530B}" type="presParOf" srcId="{522EC1E7-C154-4B6A-9250-16BBD802286A}" destId="{B7FDCC08-254A-42CF-9458-16585907539A}" srcOrd="4" destOrd="0" presId="urn:microsoft.com/office/officeart/2005/8/layout/default"/>
    <dgm:cxn modelId="{E749889E-B7F8-4A2B-872E-055C01A34B24}" type="presParOf" srcId="{522EC1E7-C154-4B6A-9250-16BBD802286A}" destId="{D7FFDBB7-061A-4580-8C7C-D488F3286DE7}" srcOrd="5" destOrd="0" presId="urn:microsoft.com/office/officeart/2005/8/layout/default"/>
    <dgm:cxn modelId="{5CBC4D56-FBDB-4C49-AD93-941283049F05}" type="presParOf" srcId="{522EC1E7-C154-4B6A-9250-16BBD802286A}" destId="{B371B339-E18D-4972-9DB0-DDAF33C26671}" srcOrd="6" destOrd="0" presId="urn:microsoft.com/office/officeart/2005/8/layout/default"/>
    <dgm:cxn modelId="{43BC7AAC-BAE3-4044-AE39-4B5BC3EE1AA9}" type="presParOf" srcId="{522EC1E7-C154-4B6A-9250-16BBD802286A}" destId="{7F396855-9F85-41B3-A3BC-F66EE703F942}" srcOrd="7" destOrd="0" presId="urn:microsoft.com/office/officeart/2005/8/layout/default"/>
    <dgm:cxn modelId="{B1093B1D-46E9-4944-B581-AE47DDD85BA7}" type="presParOf" srcId="{522EC1E7-C154-4B6A-9250-16BBD802286A}" destId="{50E14B55-F9F6-44BA-A549-036C31EEE9F0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03C7AEA6-1A94-4A16-89DA-2D2BF86CD5F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563891E-CC73-4216-AA03-13C7396B4A68}">
      <dgm:prSet phldrT="[Текст]" custT="1"/>
      <dgm:spPr>
        <a:xfrm>
          <a:off x="0" y="4050"/>
          <a:ext cx="7200800" cy="1541256"/>
        </a:xfrm>
        <a:prstGeom prst="roundRect">
          <a:avLst/>
        </a:prstGeom>
        <a:solidFill>
          <a:srgbClr val="C00000">
            <a:lumMod val="20000"/>
            <a:lumOff val="8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2000" b="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Задача: «Формирование системы мотивации граждан к здоровому образу жизни, включая здоровое питание и отказ от вредных привычек»</a:t>
          </a:r>
        </a:p>
      </dgm:t>
    </dgm:pt>
    <dgm:pt modelId="{C38E6FEB-DCEA-4C02-B76B-D9BE73495B47}" type="parTrans" cxnId="{50EDF2AF-2895-42FC-9E66-C82C6C6ED6DE}">
      <dgm:prSet/>
      <dgm:spPr/>
      <dgm:t>
        <a:bodyPr/>
        <a:lstStyle/>
        <a:p>
          <a:endParaRPr lang="ru-RU"/>
        </a:p>
      </dgm:t>
    </dgm:pt>
    <dgm:pt modelId="{D2E7C9CF-A5A8-4DF8-993A-12C57B62502A}" type="sibTrans" cxnId="{50EDF2AF-2895-42FC-9E66-C82C6C6ED6DE}">
      <dgm:prSet/>
      <dgm:spPr/>
      <dgm:t>
        <a:bodyPr/>
        <a:lstStyle/>
        <a:p>
          <a:endParaRPr lang="ru-RU"/>
        </a:p>
      </dgm:t>
    </dgm:pt>
    <dgm:pt modelId="{61965461-5E56-41BD-ACBE-1C1AB47A656E}">
      <dgm:prSet phldrT="[Текст]" custT="1"/>
      <dgm:spPr>
        <a:xfrm>
          <a:off x="0" y="1545306"/>
          <a:ext cx="7200800" cy="2282842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Char char="•"/>
          </a:pPr>
          <a:r>
            <a:rPr lang="ru-RU" sz="20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Формирование среды, способствующей ведению гражданами ЗОЖ, включая здоровое питание, защиту от табачного дыма, снижение потребления алкоголя </a:t>
          </a:r>
        </a:p>
      </dgm:t>
    </dgm:pt>
    <dgm:pt modelId="{3886F7E2-BA60-4324-88E7-08A6F8FDEBF1}" type="parTrans" cxnId="{32D8F65F-DFB3-4097-92B1-A64F849D58ED}">
      <dgm:prSet/>
      <dgm:spPr/>
      <dgm:t>
        <a:bodyPr/>
        <a:lstStyle/>
        <a:p>
          <a:endParaRPr lang="ru-RU"/>
        </a:p>
      </dgm:t>
    </dgm:pt>
    <dgm:pt modelId="{4D5B9E2B-9199-47D8-871C-32FF6ED2DEA0}" type="sibTrans" cxnId="{32D8F65F-DFB3-4097-92B1-A64F849D58ED}">
      <dgm:prSet/>
      <dgm:spPr/>
      <dgm:t>
        <a:bodyPr/>
        <a:lstStyle/>
        <a:p>
          <a:endParaRPr lang="ru-RU"/>
        </a:p>
      </dgm:t>
    </dgm:pt>
    <dgm:pt modelId="{D4F1D229-D652-45FA-BC93-0E6245FD7D8C}">
      <dgm:prSet phldrT="[Текст]" custT="1"/>
      <dgm:spPr>
        <a:xfrm>
          <a:off x="0" y="1545306"/>
          <a:ext cx="7200800" cy="2282842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Char char="•"/>
          </a:pPr>
          <a:endParaRPr lang="ru-RU" sz="2000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gm:t>
    </dgm:pt>
    <dgm:pt modelId="{FB943EE2-CACE-4B4E-A8EF-83286B50D6E4}" type="parTrans" cxnId="{FFC51409-89BC-420F-BFFA-77428FBFD926}">
      <dgm:prSet/>
      <dgm:spPr/>
      <dgm:t>
        <a:bodyPr/>
        <a:lstStyle/>
        <a:p>
          <a:endParaRPr lang="ru-RU"/>
        </a:p>
      </dgm:t>
    </dgm:pt>
    <dgm:pt modelId="{CC525934-9432-460F-A895-744F3BEFFFAC}" type="sibTrans" cxnId="{FFC51409-89BC-420F-BFFA-77428FBFD926}">
      <dgm:prSet/>
      <dgm:spPr/>
      <dgm:t>
        <a:bodyPr/>
        <a:lstStyle/>
        <a:p>
          <a:endParaRPr lang="ru-RU"/>
        </a:p>
      </dgm:t>
    </dgm:pt>
    <dgm:pt modelId="{A62B0F51-AAFC-4937-876D-4FA110902BDE}">
      <dgm:prSet phldrT="[Текст]" custT="1"/>
      <dgm:spPr>
        <a:xfrm>
          <a:off x="0" y="1545306"/>
          <a:ext cx="7200800" cy="2282842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Char char="•"/>
          </a:pPr>
          <a:r>
            <a:rPr lang="ru-RU" sz="20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Мотивирование граждан к ведению ЗОЖ посредством  информационно-коммуникационной кампании, а также вовлечение граждан и НКО в мероприятия по укреплению общественного здоровья</a:t>
          </a:r>
        </a:p>
      </dgm:t>
    </dgm:pt>
    <dgm:pt modelId="{0DBAEC9D-282E-4055-ABE8-2DEC14B81D66}" type="parTrans" cxnId="{A23AAF93-71EC-404F-99F1-35124B0FD431}">
      <dgm:prSet/>
      <dgm:spPr/>
      <dgm:t>
        <a:bodyPr/>
        <a:lstStyle/>
        <a:p>
          <a:endParaRPr lang="ru-RU"/>
        </a:p>
      </dgm:t>
    </dgm:pt>
    <dgm:pt modelId="{7EA819EF-7F46-497D-853B-A900D73C09B8}" type="sibTrans" cxnId="{A23AAF93-71EC-404F-99F1-35124B0FD431}">
      <dgm:prSet/>
      <dgm:spPr/>
      <dgm:t>
        <a:bodyPr/>
        <a:lstStyle/>
        <a:p>
          <a:endParaRPr lang="ru-RU"/>
        </a:p>
      </dgm:t>
    </dgm:pt>
    <dgm:pt modelId="{9452D249-41CF-4314-9810-7756A70D3512}">
      <dgm:prSet phldrT="[Текст]" custT="1"/>
      <dgm:spPr>
        <a:xfrm>
          <a:off x="0" y="1545306"/>
          <a:ext cx="7200800" cy="2282842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Char char="•"/>
          </a:pPr>
          <a:r>
            <a:rPr lang="ru-RU" sz="20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Разработка и внедрение корпоративных программ укрепления здоровья</a:t>
          </a:r>
        </a:p>
      </dgm:t>
    </dgm:pt>
    <dgm:pt modelId="{AFED2F2C-0364-450A-8E80-C874CE732285}" type="parTrans" cxnId="{7630B76B-6ADE-406C-B479-120408EE35B1}">
      <dgm:prSet/>
      <dgm:spPr/>
      <dgm:t>
        <a:bodyPr/>
        <a:lstStyle/>
        <a:p>
          <a:endParaRPr lang="ru-RU"/>
        </a:p>
      </dgm:t>
    </dgm:pt>
    <dgm:pt modelId="{E282BA69-C316-42B6-9C5A-147072ABA612}" type="sibTrans" cxnId="{7630B76B-6ADE-406C-B479-120408EE35B1}">
      <dgm:prSet/>
      <dgm:spPr/>
      <dgm:t>
        <a:bodyPr/>
        <a:lstStyle/>
        <a:p>
          <a:endParaRPr lang="ru-RU"/>
        </a:p>
      </dgm:t>
    </dgm:pt>
    <dgm:pt modelId="{DB747016-F4EF-4FE1-9B51-EC72DC2F5DE9}" type="pres">
      <dgm:prSet presAssocID="{03C7AEA6-1A94-4A16-89DA-2D2BF86CD5FE}" presName="linear" presStyleCnt="0">
        <dgm:presLayoutVars>
          <dgm:animLvl val="lvl"/>
          <dgm:resizeHandles val="exact"/>
        </dgm:presLayoutVars>
      </dgm:prSet>
      <dgm:spPr/>
    </dgm:pt>
    <dgm:pt modelId="{4655E8B3-A553-4ED3-A86E-EE5F250AA2B1}" type="pres">
      <dgm:prSet presAssocID="{A563891E-CC73-4216-AA03-13C7396B4A68}" presName="parentText" presStyleLbl="node1" presStyleIdx="0" presStyleCnt="1" custScaleY="214393">
        <dgm:presLayoutVars>
          <dgm:chMax val="0"/>
          <dgm:bulletEnabled val="1"/>
        </dgm:presLayoutVars>
      </dgm:prSet>
      <dgm:spPr/>
    </dgm:pt>
    <dgm:pt modelId="{CACD5D99-14B3-4C97-AD68-B2812CADE164}" type="pres">
      <dgm:prSet presAssocID="{A563891E-CC73-4216-AA03-13C7396B4A68}" presName="childText" presStyleLbl="revTx" presStyleIdx="0" presStyleCnt="1" custScaleY="113997">
        <dgm:presLayoutVars>
          <dgm:bulletEnabled val="1"/>
        </dgm:presLayoutVars>
      </dgm:prSet>
      <dgm:spPr/>
    </dgm:pt>
  </dgm:ptLst>
  <dgm:cxnLst>
    <dgm:cxn modelId="{FFC51409-89BC-420F-BFFA-77428FBFD926}" srcId="{A563891E-CC73-4216-AA03-13C7396B4A68}" destId="{D4F1D229-D652-45FA-BC93-0E6245FD7D8C}" srcOrd="3" destOrd="0" parTransId="{FB943EE2-CACE-4B4E-A8EF-83286B50D6E4}" sibTransId="{CC525934-9432-460F-A895-744F3BEFFFAC}"/>
    <dgm:cxn modelId="{F9CE710F-4FE3-4745-BC7B-E74C781B31C2}" type="presOf" srcId="{9452D249-41CF-4314-9810-7756A70D3512}" destId="{CACD5D99-14B3-4C97-AD68-B2812CADE164}" srcOrd="0" destOrd="2" presId="urn:microsoft.com/office/officeart/2005/8/layout/vList2"/>
    <dgm:cxn modelId="{32D8F65F-DFB3-4097-92B1-A64F849D58ED}" srcId="{A563891E-CC73-4216-AA03-13C7396B4A68}" destId="{61965461-5E56-41BD-ACBE-1C1AB47A656E}" srcOrd="0" destOrd="0" parTransId="{3886F7E2-BA60-4324-88E7-08A6F8FDEBF1}" sibTransId="{4D5B9E2B-9199-47D8-871C-32FF6ED2DEA0}"/>
    <dgm:cxn modelId="{7630B76B-6ADE-406C-B479-120408EE35B1}" srcId="{A563891E-CC73-4216-AA03-13C7396B4A68}" destId="{9452D249-41CF-4314-9810-7756A70D3512}" srcOrd="2" destOrd="0" parTransId="{AFED2F2C-0364-450A-8E80-C874CE732285}" sibTransId="{E282BA69-C316-42B6-9C5A-147072ABA612}"/>
    <dgm:cxn modelId="{38C6DB6B-D799-4A8A-948A-3AB67EB3E3B7}" type="presOf" srcId="{D4F1D229-D652-45FA-BC93-0E6245FD7D8C}" destId="{CACD5D99-14B3-4C97-AD68-B2812CADE164}" srcOrd="0" destOrd="3" presId="urn:microsoft.com/office/officeart/2005/8/layout/vList2"/>
    <dgm:cxn modelId="{A23AAF93-71EC-404F-99F1-35124B0FD431}" srcId="{A563891E-CC73-4216-AA03-13C7396B4A68}" destId="{A62B0F51-AAFC-4937-876D-4FA110902BDE}" srcOrd="1" destOrd="0" parTransId="{0DBAEC9D-282E-4055-ABE8-2DEC14B81D66}" sibTransId="{7EA819EF-7F46-497D-853B-A900D73C09B8}"/>
    <dgm:cxn modelId="{42213D95-1810-4185-8A30-CB3E4991B880}" type="presOf" srcId="{A563891E-CC73-4216-AA03-13C7396B4A68}" destId="{4655E8B3-A553-4ED3-A86E-EE5F250AA2B1}" srcOrd="0" destOrd="0" presId="urn:microsoft.com/office/officeart/2005/8/layout/vList2"/>
    <dgm:cxn modelId="{8188AF9F-6CDC-4F94-8476-612517F56946}" type="presOf" srcId="{61965461-5E56-41BD-ACBE-1C1AB47A656E}" destId="{CACD5D99-14B3-4C97-AD68-B2812CADE164}" srcOrd="0" destOrd="0" presId="urn:microsoft.com/office/officeart/2005/8/layout/vList2"/>
    <dgm:cxn modelId="{50EDF2AF-2895-42FC-9E66-C82C6C6ED6DE}" srcId="{03C7AEA6-1A94-4A16-89DA-2D2BF86CD5FE}" destId="{A563891E-CC73-4216-AA03-13C7396B4A68}" srcOrd="0" destOrd="0" parTransId="{C38E6FEB-DCEA-4C02-B76B-D9BE73495B47}" sibTransId="{D2E7C9CF-A5A8-4DF8-993A-12C57B62502A}"/>
    <dgm:cxn modelId="{927CA5C1-BEDF-4F72-BB41-8696D31E8402}" type="presOf" srcId="{03C7AEA6-1A94-4A16-89DA-2D2BF86CD5FE}" destId="{DB747016-F4EF-4FE1-9B51-EC72DC2F5DE9}" srcOrd="0" destOrd="0" presId="urn:microsoft.com/office/officeart/2005/8/layout/vList2"/>
    <dgm:cxn modelId="{EF1D70FE-5B9C-4BB1-8466-A1225BDBE2FF}" type="presOf" srcId="{A62B0F51-AAFC-4937-876D-4FA110902BDE}" destId="{CACD5D99-14B3-4C97-AD68-B2812CADE164}" srcOrd="0" destOrd="1" presId="urn:microsoft.com/office/officeart/2005/8/layout/vList2"/>
    <dgm:cxn modelId="{F0699BA8-51E5-4E0D-B35C-B970D0FAAB15}" type="presParOf" srcId="{DB747016-F4EF-4FE1-9B51-EC72DC2F5DE9}" destId="{4655E8B3-A553-4ED3-A86E-EE5F250AA2B1}" srcOrd="0" destOrd="0" presId="urn:microsoft.com/office/officeart/2005/8/layout/vList2"/>
    <dgm:cxn modelId="{8C4931F3-CA79-4D25-ACC2-AC9CCFE07ECC}" type="presParOf" srcId="{DB747016-F4EF-4FE1-9B51-EC72DC2F5DE9}" destId="{CACD5D99-14B3-4C97-AD68-B2812CADE164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7F2309AF-8588-4DEE-803E-42B325EB6A52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2C11FBB-43CB-470C-8717-240230210EDE}">
      <dgm:prSet phldrT="[Текст]" custT="1"/>
      <dgm:spPr>
        <a:xfrm rot="10800000">
          <a:off x="229220" y="2041426"/>
          <a:ext cx="1654126" cy="2495077"/>
        </a:xfrm>
        <a:prstGeom prst="round2SameRect">
          <a:avLst>
            <a:gd name="adj1" fmla="val 10500"/>
            <a:gd name="adj2" fmla="val 0"/>
          </a:avLst>
        </a:prstGeom>
        <a:solidFill>
          <a:srgbClr val="87D447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16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70-80% населения посещают врача первичного звена по крайней мере 1 раз в год</a:t>
          </a:r>
        </a:p>
      </dgm:t>
    </dgm:pt>
    <dgm:pt modelId="{64DD4462-B070-4D4A-A09B-251776B6C3DC}" type="parTrans" cxnId="{4E9857E4-37DF-45F0-9C9B-F84F53585058}">
      <dgm:prSet/>
      <dgm:spPr/>
      <dgm:t>
        <a:bodyPr/>
        <a:lstStyle/>
        <a:p>
          <a:endParaRPr lang="ru-RU"/>
        </a:p>
      </dgm:t>
    </dgm:pt>
    <dgm:pt modelId="{AF3A74CA-06D5-45FD-8B4B-A19701145392}" type="sibTrans" cxnId="{4E9857E4-37DF-45F0-9C9B-F84F53585058}">
      <dgm:prSet/>
      <dgm:spPr/>
      <dgm:t>
        <a:bodyPr/>
        <a:lstStyle/>
        <a:p>
          <a:endParaRPr lang="ru-RU"/>
        </a:p>
      </dgm:t>
    </dgm:pt>
    <dgm:pt modelId="{232586A5-F21F-49C5-B8B6-AF0F50CE2A67}">
      <dgm:prSet phldrT="[Текст]" custT="1"/>
      <dgm:spPr>
        <a:xfrm rot="10800000">
          <a:off x="2048759" y="2041426"/>
          <a:ext cx="1654126" cy="2495077"/>
        </a:xfrm>
        <a:prstGeom prst="round2SameRect">
          <a:avLst>
            <a:gd name="adj1" fmla="val 10500"/>
            <a:gd name="adj2" fmla="val 0"/>
          </a:avLst>
        </a:prstGeom>
        <a:solidFill>
          <a:srgbClr val="FFC0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16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Пациенты хотят получать информацию о физической активности</a:t>
          </a:r>
        </a:p>
      </dgm:t>
    </dgm:pt>
    <dgm:pt modelId="{AA041799-CCAA-45E1-B5D2-DD4208402B5C}" type="parTrans" cxnId="{3026BAB9-A91E-44BB-AEBA-6FDA2D9A259A}">
      <dgm:prSet/>
      <dgm:spPr/>
      <dgm:t>
        <a:bodyPr/>
        <a:lstStyle/>
        <a:p>
          <a:endParaRPr lang="ru-RU"/>
        </a:p>
      </dgm:t>
    </dgm:pt>
    <dgm:pt modelId="{A073E80C-B7D1-44F3-AB67-8BBAB76CED74}" type="sibTrans" cxnId="{3026BAB9-A91E-44BB-AEBA-6FDA2D9A259A}">
      <dgm:prSet/>
      <dgm:spPr/>
      <dgm:t>
        <a:bodyPr/>
        <a:lstStyle/>
        <a:p>
          <a:endParaRPr lang="ru-RU"/>
        </a:p>
      </dgm:t>
    </dgm:pt>
    <dgm:pt modelId="{8E6757DC-E89A-48B4-A741-3D9FE6879523}">
      <dgm:prSet phldrT="[Текст]" custT="1"/>
      <dgm:spPr>
        <a:xfrm rot="10800000">
          <a:off x="3868298" y="2041426"/>
          <a:ext cx="1654126" cy="2495077"/>
        </a:xfrm>
        <a:prstGeom prst="round2SameRect">
          <a:avLst>
            <a:gd name="adj1" fmla="val 10500"/>
            <a:gd name="adj2" fmla="val 0"/>
          </a:avLst>
        </a:prstGeom>
        <a:solidFill>
          <a:srgbClr val="FFC000">
            <a:lumMod val="20000"/>
            <a:lumOff val="8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16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Пациенты считают своих врачей надежным источником информации о здоровье</a:t>
          </a:r>
        </a:p>
      </dgm:t>
    </dgm:pt>
    <dgm:pt modelId="{A7723F9F-A6F6-4E00-8BD6-61A361239E85}" type="parTrans" cxnId="{448FCE01-5462-44D3-85CB-0797413A4BB8}">
      <dgm:prSet/>
      <dgm:spPr/>
      <dgm:t>
        <a:bodyPr/>
        <a:lstStyle/>
        <a:p>
          <a:endParaRPr lang="ru-RU"/>
        </a:p>
      </dgm:t>
    </dgm:pt>
    <dgm:pt modelId="{2C9A0FDF-249E-4FAD-8B86-EDD34877D505}" type="sibTrans" cxnId="{448FCE01-5462-44D3-85CB-0797413A4BB8}">
      <dgm:prSet/>
      <dgm:spPr/>
      <dgm:t>
        <a:bodyPr/>
        <a:lstStyle/>
        <a:p>
          <a:endParaRPr lang="ru-RU"/>
        </a:p>
      </dgm:t>
    </dgm:pt>
    <dgm:pt modelId="{C9BB52E3-A8EE-4243-9EE5-F62EC61E29DE}">
      <dgm:prSet phldrT="[Текст]" custT="1"/>
      <dgm:spPr>
        <a:xfrm rot="10800000">
          <a:off x="5687837" y="2041426"/>
          <a:ext cx="1654126" cy="2495077"/>
        </a:xfrm>
        <a:prstGeom prst="round2SameRect">
          <a:avLst>
            <a:gd name="adj1" fmla="val 10500"/>
            <a:gd name="adj2" fmla="val 0"/>
          </a:avLst>
        </a:prstGeom>
        <a:solidFill>
          <a:srgbClr val="00ADDC">
            <a:lumMod val="40000"/>
            <a:lumOff val="6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16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Рекомендации умеренной ФА являются безопасными и оказывают положительное влияние на качество жизни</a:t>
          </a:r>
        </a:p>
      </dgm:t>
    </dgm:pt>
    <dgm:pt modelId="{6F0654EF-9DC7-469B-8AF2-AA839A59FA91}" type="parTrans" cxnId="{6C533F6C-2E48-440A-B7AD-146407F51892}">
      <dgm:prSet/>
      <dgm:spPr/>
      <dgm:t>
        <a:bodyPr/>
        <a:lstStyle/>
        <a:p>
          <a:endParaRPr lang="ru-RU"/>
        </a:p>
      </dgm:t>
    </dgm:pt>
    <dgm:pt modelId="{A810EFE0-3F71-4B15-B1AF-1ECBB144BE56}" type="sibTrans" cxnId="{6C533F6C-2E48-440A-B7AD-146407F51892}">
      <dgm:prSet/>
      <dgm:spPr/>
      <dgm:t>
        <a:bodyPr/>
        <a:lstStyle/>
        <a:p>
          <a:endParaRPr lang="ru-RU"/>
        </a:p>
      </dgm:t>
    </dgm:pt>
    <dgm:pt modelId="{9F7D3205-7F34-4E17-93CA-3E21A687362B}" type="pres">
      <dgm:prSet presAssocID="{7F2309AF-8588-4DEE-803E-42B325EB6A52}" presName="Name0" presStyleCnt="0">
        <dgm:presLayoutVars>
          <dgm:dir/>
          <dgm:resizeHandles val="exact"/>
        </dgm:presLayoutVars>
      </dgm:prSet>
      <dgm:spPr/>
    </dgm:pt>
    <dgm:pt modelId="{DE596913-9107-4EE3-8289-AB45F7F9F6A1}" type="pres">
      <dgm:prSet presAssocID="{7F2309AF-8588-4DEE-803E-42B325EB6A52}" presName="bkgdShp" presStyleLbl="alignAccFollowNode1" presStyleIdx="0" presStyleCnt="1"/>
      <dgm:spPr>
        <a:xfrm>
          <a:off x="0" y="0"/>
          <a:ext cx="7571184" cy="2041426"/>
        </a:xfrm>
        <a:prstGeom prst="roundRect">
          <a:avLst>
            <a:gd name="adj" fmla="val 10000"/>
          </a:avLst>
        </a:prstGeom>
        <a:solidFill>
          <a:srgbClr val="87D447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87D447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1740CF49-33F9-4A6F-94E1-2DAF4AF97A6A}" type="pres">
      <dgm:prSet presAssocID="{7F2309AF-8588-4DEE-803E-42B325EB6A52}" presName="linComp" presStyleCnt="0"/>
      <dgm:spPr/>
    </dgm:pt>
    <dgm:pt modelId="{A104B451-6D6B-499E-90D7-3190C8618D1A}" type="pres">
      <dgm:prSet presAssocID="{52C11FBB-43CB-470C-8717-240230210EDE}" presName="compNode" presStyleCnt="0"/>
      <dgm:spPr/>
    </dgm:pt>
    <dgm:pt modelId="{1500C4C6-7BE2-41E7-B03C-37D68E5DF0CF}" type="pres">
      <dgm:prSet presAssocID="{52C11FBB-43CB-470C-8717-240230210EDE}" presName="node" presStyleLbl="node1" presStyleIdx="0" presStyleCnt="4">
        <dgm:presLayoutVars>
          <dgm:bulletEnabled val="1"/>
        </dgm:presLayoutVars>
      </dgm:prSet>
      <dgm:spPr/>
    </dgm:pt>
    <dgm:pt modelId="{C12A1DB9-F20D-44A3-9F0D-E951BA3EAA61}" type="pres">
      <dgm:prSet presAssocID="{52C11FBB-43CB-470C-8717-240230210EDE}" presName="invisiNode" presStyleLbl="node1" presStyleIdx="0" presStyleCnt="4"/>
      <dgm:spPr/>
    </dgm:pt>
    <dgm:pt modelId="{B1A13642-CB94-4547-8B10-59B60DF148DE}" type="pres">
      <dgm:prSet presAssocID="{52C11FBB-43CB-470C-8717-240230210EDE}" presName="imagNode" presStyleLbl="fgImgPlace1" presStyleIdx="0" presStyleCnt="4"/>
      <dgm:spPr>
        <a:xfrm>
          <a:off x="229220" y="272190"/>
          <a:ext cx="1654126" cy="149704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l="-18000" r="-18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5E1142FA-0575-4582-A0E1-448E75A7C87E}" type="pres">
      <dgm:prSet presAssocID="{AF3A74CA-06D5-45FD-8B4B-A19701145392}" presName="sibTrans" presStyleLbl="sibTrans2D1" presStyleIdx="0" presStyleCnt="0"/>
      <dgm:spPr/>
    </dgm:pt>
    <dgm:pt modelId="{C41F54C4-8277-4401-9A39-DB1BACE641A7}" type="pres">
      <dgm:prSet presAssocID="{232586A5-F21F-49C5-B8B6-AF0F50CE2A67}" presName="compNode" presStyleCnt="0"/>
      <dgm:spPr/>
    </dgm:pt>
    <dgm:pt modelId="{D8904455-EBAF-4641-BB61-B6F34D293949}" type="pres">
      <dgm:prSet presAssocID="{232586A5-F21F-49C5-B8B6-AF0F50CE2A67}" presName="node" presStyleLbl="node1" presStyleIdx="1" presStyleCnt="4">
        <dgm:presLayoutVars>
          <dgm:bulletEnabled val="1"/>
        </dgm:presLayoutVars>
      </dgm:prSet>
      <dgm:spPr/>
    </dgm:pt>
    <dgm:pt modelId="{3A1457EA-69F6-43BA-8D61-C7F6BE933F3F}" type="pres">
      <dgm:prSet presAssocID="{232586A5-F21F-49C5-B8B6-AF0F50CE2A67}" presName="invisiNode" presStyleLbl="node1" presStyleIdx="1" presStyleCnt="4"/>
      <dgm:spPr/>
    </dgm:pt>
    <dgm:pt modelId="{66C70E8A-CAC7-4CCC-98FB-7683B6C953C8}" type="pres">
      <dgm:prSet presAssocID="{232586A5-F21F-49C5-B8B6-AF0F50CE2A67}" presName="imagNode" presStyleLbl="fgImgPlace1" presStyleIdx="1" presStyleCnt="4"/>
      <dgm:spPr>
        <a:xfrm>
          <a:off x="2048759" y="272190"/>
          <a:ext cx="1654126" cy="149704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 l="-18000" r="-18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AC260F27-F9BB-460A-BAAF-D99DB16BE090}" type="pres">
      <dgm:prSet presAssocID="{A073E80C-B7D1-44F3-AB67-8BBAB76CED74}" presName="sibTrans" presStyleLbl="sibTrans2D1" presStyleIdx="0" presStyleCnt="0"/>
      <dgm:spPr/>
    </dgm:pt>
    <dgm:pt modelId="{E55B2B04-30F2-4492-89AB-0C78BDDE1452}" type="pres">
      <dgm:prSet presAssocID="{8E6757DC-E89A-48B4-A741-3D9FE6879523}" presName="compNode" presStyleCnt="0"/>
      <dgm:spPr/>
    </dgm:pt>
    <dgm:pt modelId="{E7DA9C54-1F13-4777-9B14-EF3A142B3078}" type="pres">
      <dgm:prSet presAssocID="{8E6757DC-E89A-48B4-A741-3D9FE6879523}" presName="node" presStyleLbl="node1" presStyleIdx="2" presStyleCnt="4">
        <dgm:presLayoutVars>
          <dgm:bulletEnabled val="1"/>
        </dgm:presLayoutVars>
      </dgm:prSet>
      <dgm:spPr/>
    </dgm:pt>
    <dgm:pt modelId="{1A153371-4656-45B4-A11F-C90CA5625BF7}" type="pres">
      <dgm:prSet presAssocID="{8E6757DC-E89A-48B4-A741-3D9FE6879523}" presName="invisiNode" presStyleLbl="node1" presStyleIdx="2" presStyleCnt="4"/>
      <dgm:spPr/>
    </dgm:pt>
    <dgm:pt modelId="{956A8850-26A7-4472-8460-45AE111802F0}" type="pres">
      <dgm:prSet presAssocID="{8E6757DC-E89A-48B4-A741-3D9FE6879523}" presName="imagNode" presStyleLbl="fgImgPlace1" presStyleIdx="2" presStyleCnt="4"/>
      <dgm:spPr>
        <a:xfrm>
          <a:off x="3868298" y="272190"/>
          <a:ext cx="1654126" cy="149704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rcRect/>
          <a:stretch>
            <a:fillRect l="-18000" r="-18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4F88586B-4DB4-4FE9-9798-DB83285032B2}" type="pres">
      <dgm:prSet presAssocID="{2C9A0FDF-249E-4FAD-8B86-EDD34877D505}" presName="sibTrans" presStyleLbl="sibTrans2D1" presStyleIdx="0" presStyleCnt="0"/>
      <dgm:spPr/>
    </dgm:pt>
    <dgm:pt modelId="{B12CAF0F-3929-441B-938C-DEC790F85C23}" type="pres">
      <dgm:prSet presAssocID="{C9BB52E3-A8EE-4243-9EE5-F62EC61E29DE}" presName="compNode" presStyleCnt="0"/>
      <dgm:spPr/>
    </dgm:pt>
    <dgm:pt modelId="{62BD26ED-1AA0-478F-B713-8CB5C980F14D}" type="pres">
      <dgm:prSet presAssocID="{C9BB52E3-A8EE-4243-9EE5-F62EC61E29DE}" presName="node" presStyleLbl="node1" presStyleIdx="3" presStyleCnt="4">
        <dgm:presLayoutVars>
          <dgm:bulletEnabled val="1"/>
        </dgm:presLayoutVars>
      </dgm:prSet>
      <dgm:spPr/>
    </dgm:pt>
    <dgm:pt modelId="{4989DEE2-38ED-4357-B24E-1F19697793C5}" type="pres">
      <dgm:prSet presAssocID="{C9BB52E3-A8EE-4243-9EE5-F62EC61E29DE}" presName="invisiNode" presStyleLbl="node1" presStyleIdx="3" presStyleCnt="4"/>
      <dgm:spPr/>
    </dgm:pt>
    <dgm:pt modelId="{34598E79-E3FB-497B-85E5-D948DF3B73D2}" type="pres">
      <dgm:prSet presAssocID="{C9BB52E3-A8EE-4243-9EE5-F62EC61E29DE}" presName="imagNode" presStyleLbl="fgImgPlace1" presStyleIdx="3" presStyleCnt="4"/>
      <dgm:spPr>
        <a:xfrm>
          <a:off x="5687837" y="272190"/>
          <a:ext cx="1654126" cy="149704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rcRect/>
          <a:stretch>
            <a:fillRect l="-24000" r="-24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</dgm:ptLst>
  <dgm:cxnLst>
    <dgm:cxn modelId="{448FCE01-5462-44D3-85CB-0797413A4BB8}" srcId="{7F2309AF-8588-4DEE-803E-42B325EB6A52}" destId="{8E6757DC-E89A-48B4-A741-3D9FE6879523}" srcOrd="2" destOrd="0" parTransId="{A7723F9F-A6F6-4E00-8BD6-61A361239E85}" sibTransId="{2C9A0FDF-249E-4FAD-8B86-EDD34877D505}"/>
    <dgm:cxn modelId="{353DFC23-3F5F-4F7C-AA23-BDCDE796EA87}" type="presOf" srcId="{2C9A0FDF-249E-4FAD-8B86-EDD34877D505}" destId="{4F88586B-4DB4-4FE9-9798-DB83285032B2}" srcOrd="0" destOrd="0" presId="urn:microsoft.com/office/officeart/2005/8/layout/pList2"/>
    <dgm:cxn modelId="{01479B5C-DD14-4390-8285-4F5DF612F435}" type="presOf" srcId="{8E6757DC-E89A-48B4-A741-3D9FE6879523}" destId="{E7DA9C54-1F13-4777-9B14-EF3A142B3078}" srcOrd="0" destOrd="0" presId="urn:microsoft.com/office/officeart/2005/8/layout/pList2"/>
    <dgm:cxn modelId="{6C533F6C-2E48-440A-B7AD-146407F51892}" srcId="{7F2309AF-8588-4DEE-803E-42B325EB6A52}" destId="{C9BB52E3-A8EE-4243-9EE5-F62EC61E29DE}" srcOrd="3" destOrd="0" parTransId="{6F0654EF-9DC7-469B-8AF2-AA839A59FA91}" sibTransId="{A810EFE0-3F71-4B15-B1AF-1ECBB144BE56}"/>
    <dgm:cxn modelId="{9BCA336E-0CF3-4795-BE84-D9E1F3E1F61A}" type="presOf" srcId="{A073E80C-B7D1-44F3-AB67-8BBAB76CED74}" destId="{AC260F27-F9BB-460A-BAAF-D99DB16BE090}" srcOrd="0" destOrd="0" presId="urn:microsoft.com/office/officeart/2005/8/layout/pList2"/>
    <dgm:cxn modelId="{D653B64F-D7AB-48E0-8659-BDF8938CAEDC}" type="presOf" srcId="{7F2309AF-8588-4DEE-803E-42B325EB6A52}" destId="{9F7D3205-7F34-4E17-93CA-3E21A687362B}" srcOrd="0" destOrd="0" presId="urn:microsoft.com/office/officeart/2005/8/layout/pList2"/>
    <dgm:cxn modelId="{3026BAB9-A91E-44BB-AEBA-6FDA2D9A259A}" srcId="{7F2309AF-8588-4DEE-803E-42B325EB6A52}" destId="{232586A5-F21F-49C5-B8B6-AF0F50CE2A67}" srcOrd="1" destOrd="0" parTransId="{AA041799-CCAA-45E1-B5D2-DD4208402B5C}" sibTransId="{A073E80C-B7D1-44F3-AB67-8BBAB76CED74}"/>
    <dgm:cxn modelId="{4E9857E4-37DF-45F0-9C9B-F84F53585058}" srcId="{7F2309AF-8588-4DEE-803E-42B325EB6A52}" destId="{52C11FBB-43CB-470C-8717-240230210EDE}" srcOrd="0" destOrd="0" parTransId="{64DD4462-B070-4D4A-A09B-251776B6C3DC}" sibTransId="{AF3A74CA-06D5-45FD-8B4B-A19701145392}"/>
    <dgm:cxn modelId="{0D5FFDE6-107C-474C-92C4-073187E8EC46}" type="presOf" srcId="{AF3A74CA-06D5-45FD-8B4B-A19701145392}" destId="{5E1142FA-0575-4582-A0E1-448E75A7C87E}" srcOrd="0" destOrd="0" presId="urn:microsoft.com/office/officeart/2005/8/layout/pList2"/>
    <dgm:cxn modelId="{034C20E8-EDC6-458E-A12D-425457AD6BDE}" type="presOf" srcId="{232586A5-F21F-49C5-B8B6-AF0F50CE2A67}" destId="{D8904455-EBAF-4641-BB61-B6F34D293949}" srcOrd="0" destOrd="0" presId="urn:microsoft.com/office/officeart/2005/8/layout/pList2"/>
    <dgm:cxn modelId="{DEB67CEC-9EFE-41EA-B4AB-0063D919F71C}" type="presOf" srcId="{C9BB52E3-A8EE-4243-9EE5-F62EC61E29DE}" destId="{62BD26ED-1AA0-478F-B713-8CB5C980F14D}" srcOrd="0" destOrd="0" presId="urn:microsoft.com/office/officeart/2005/8/layout/pList2"/>
    <dgm:cxn modelId="{AB466FF8-BB96-4D7A-91D1-5F8C3AEAB490}" type="presOf" srcId="{52C11FBB-43CB-470C-8717-240230210EDE}" destId="{1500C4C6-7BE2-41E7-B03C-37D68E5DF0CF}" srcOrd="0" destOrd="0" presId="urn:microsoft.com/office/officeart/2005/8/layout/pList2"/>
    <dgm:cxn modelId="{748BB58F-6C52-4DAF-88B8-D604FEDF79C8}" type="presParOf" srcId="{9F7D3205-7F34-4E17-93CA-3E21A687362B}" destId="{DE596913-9107-4EE3-8289-AB45F7F9F6A1}" srcOrd="0" destOrd="0" presId="urn:microsoft.com/office/officeart/2005/8/layout/pList2"/>
    <dgm:cxn modelId="{26FAF8C9-0534-4DB8-8B64-26D491CB19A0}" type="presParOf" srcId="{9F7D3205-7F34-4E17-93CA-3E21A687362B}" destId="{1740CF49-33F9-4A6F-94E1-2DAF4AF97A6A}" srcOrd="1" destOrd="0" presId="urn:microsoft.com/office/officeart/2005/8/layout/pList2"/>
    <dgm:cxn modelId="{273FFEBF-7709-491E-94CB-D58EBB11F1E2}" type="presParOf" srcId="{1740CF49-33F9-4A6F-94E1-2DAF4AF97A6A}" destId="{A104B451-6D6B-499E-90D7-3190C8618D1A}" srcOrd="0" destOrd="0" presId="urn:microsoft.com/office/officeart/2005/8/layout/pList2"/>
    <dgm:cxn modelId="{F3BCA1CB-8182-4EFA-B71A-21DCD7E8EBBD}" type="presParOf" srcId="{A104B451-6D6B-499E-90D7-3190C8618D1A}" destId="{1500C4C6-7BE2-41E7-B03C-37D68E5DF0CF}" srcOrd="0" destOrd="0" presId="urn:microsoft.com/office/officeart/2005/8/layout/pList2"/>
    <dgm:cxn modelId="{1D43C4FD-BFDF-4C97-8B82-BE2A8D8B5754}" type="presParOf" srcId="{A104B451-6D6B-499E-90D7-3190C8618D1A}" destId="{C12A1DB9-F20D-44A3-9F0D-E951BA3EAA61}" srcOrd="1" destOrd="0" presId="urn:microsoft.com/office/officeart/2005/8/layout/pList2"/>
    <dgm:cxn modelId="{4B1BE4B0-3D0E-4121-B890-D4249B3735D6}" type="presParOf" srcId="{A104B451-6D6B-499E-90D7-3190C8618D1A}" destId="{B1A13642-CB94-4547-8B10-59B60DF148DE}" srcOrd="2" destOrd="0" presId="urn:microsoft.com/office/officeart/2005/8/layout/pList2"/>
    <dgm:cxn modelId="{454DEBE8-3CB9-4FDF-BA8E-D40D9211CA61}" type="presParOf" srcId="{1740CF49-33F9-4A6F-94E1-2DAF4AF97A6A}" destId="{5E1142FA-0575-4582-A0E1-448E75A7C87E}" srcOrd="1" destOrd="0" presId="urn:microsoft.com/office/officeart/2005/8/layout/pList2"/>
    <dgm:cxn modelId="{D702BFC1-129E-44E3-AC88-2AE8F60EC36C}" type="presParOf" srcId="{1740CF49-33F9-4A6F-94E1-2DAF4AF97A6A}" destId="{C41F54C4-8277-4401-9A39-DB1BACE641A7}" srcOrd="2" destOrd="0" presId="urn:microsoft.com/office/officeart/2005/8/layout/pList2"/>
    <dgm:cxn modelId="{B1E09DFA-F5C7-49EB-B3E2-C8F69A0943AC}" type="presParOf" srcId="{C41F54C4-8277-4401-9A39-DB1BACE641A7}" destId="{D8904455-EBAF-4641-BB61-B6F34D293949}" srcOrd="0" destOrd="0" presId="urn:microsoft.com/office/officeart/2005/8/layout/pList2"/>
    <dgm:cxn modelId="{6B7E1DFC-2E94-405F-B7B9-0B6FD427F127}" type="presParOf" srcId="{C41F54C4-8277-4401-9A39-DB1BACE641A7}" destId="{3A1457EA-69F6-43BA-8D61-C7F6BE933F3F}" srcOrd="1" destOrd="0" presId="urn:microsoft.com/office/officeart/2005/8/layout/pList2"/>
    <dgm:cxn modelId="{4A858516-7FC6-488C-AFAB-5A1513F76890}" type="presParOf" srcId="{C41F54C4-8277-4401-9A39-DB1BACE641A7}" destId="{66C70E8A-CAC7-4CCC-98FB-7683B6C953C8}" srcOrd="2" destOrd="0" presId="urn:microsoft.com/office/officeart/2005/8/layout/pList2"/>
    <dgm:cxn modelId="{3628FC43-4961-4793-9F1D-A9ADA1A9F8AA}" type="presParOf" srcId="{1740CF49-33F9-4A6F-94E1-2DAF4AF97A6A}" destId="{AC260F27-F9BB-460A-BAAF-D99DB16BE090}" srcOrd="3" destOrd="0" presId="urn:microsoft.com/office/officeart/2005/8/layout/pList2"/>
    <dgm:cxn modelId="{6AAF77CA-D5EC-493D-AA41-7CD955765C9D}" type="presParOf" srcId="{1740CF49-33F9-4A6F-94E1-2DAF4AF97A6A}" destId="{E55B2B04-30F2-4492-89AB-0C78BDDE1452}" srcOrd="4" destOrd="0" presId="urn:microsoft.com/office/officeart/2005/8/layout/pList2"/>
    <dgm:cxn modelId="{5F5F46C9-7CCE-4E4F-A325-EA86D6615D10}" type="presParOf" srcId="{E55B2B04-30F2-4492-89AB-0C78BDDE1452}" destId="{E7DA9C54-1F13-4777-9B14-EF3A142B3078}" srcOrd="0" destOrd="0" presId="urn:microsoft.com/office/officeart/2005/8/layout/pList2"/>
    <dgm:cxn modelId="{C14C29B7-9C5D-42AB-9D44-3C7688AEEF28}" type="presParOf" srcId="{E55B2B04-30F2-4492-89AB-0C78BDDE1452}" destId="{1A153371-4656-45B4-A11F-C90CA5625BF7}" srcOrd="1" destOrd="0" presId="urn:microsoft.com/office/officeart/2005/8/layout/pList2"/>
    <dgm:cxn modelId="{9C6067A2-5619-458E-9538-D8D5F8BBED98}" type="presParOf" srcId="{E55B2B04-30F2-4492-89AB-0C78BDDE1452}" destId="{956A8850-26A7-4472-8460-45AE111802F0}" srcOrd="2" destOrd="0" presId="urn:microsoft.com/office/officeart/2005/8/layout/pList2"/>
    <dgm:cxn modelId="{A2F694B0-CCBC-4C90-97C9-2022A23A3327}" type="presParOf" srcId="{1740CF49-33F9-4A6F-94E1-2DAF4AF97A6A}" destId="{4F88586B-4DB4-4FE9-9798-DB83285032B2}" srcOrd="5" destOrd="0" presId="urn:microsoft.com/office/officeart/2005/8/layout/pList2"/>
    <dgm:cxn modelId="{0EC8551B-DD18-434D-B16D-8F7D534799D7}" type="presParOf" srcId="{1740CF49-33F9-4A6F-94E1-2DAF4AF97A6A}" destId="{B12CAF0F-3929-441B-938C-DEC790F85C23}" srcOrd="6" destOrd="0" presId="urn:microsoft.com/office/officeart/2005/8/layout/pList2"/>
    <dgm:cxn modelId="{273507A6-26DC-4C34-AD4E-033E6CB00E03}" type="presParOf" srcId="{B12CAF0F-3929-441B-938C-DEC790F85C23}" destId="{62BD26ED-1AA0-478F-B713-8CB5C980F14D}" srcOrd="0" destOrd="0" presId="urn:microsoft.com/office/officeart/2005/8/layout/pList2"/>
    <dgm:cxn modelId="{769084BA-8B65-4724-ABA5-68C91CA7E46E}" type="presParOf" srcId="{B12CAF0F-3929-441B-938C-DEC790F85C23}" destId="{4989DEE2-38ED-4357-B24E-1F19697793C5}" srcOrd="1" destOrd="0" presId="urn:microsoft.com/office/officeart/2005/8/layout/pList2"/>
    <dgm:cxn modelId="{AD09D345-4E73-472A-BCC4-F002406EBB4B}" type="presParOf" srcId="{B12CAF0F-3929-441B-938C-DEC790F85C23}" destId="{34598E79-E3FB-497B-85E5-D948DF3B73D2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599122DB-73A9-425A-A433-76B2D89DF27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2A2D368-7650-4143-8678-9C1C4FBE55CD}">
      <dgm:prSet phldrT="[Текст]" custT="1"/>
      <dgm:spPr>
        <a:xfrm>
          <a:off x="0" y="369"/>
          <a:ext cx="6096000" cy="793269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2000" b="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Аэробная умеренная ФА в течение 150 минут (2 часа 30 минут) в неделю снижает риск:</a:t>
          </a:r>
        </a:p>
      </dgm:t>
    </dgm:pt>
    <dgm:pt modelId="{FEDEF7B4-E890-4403-8BDE-4B5A7A8F0918}" type="parTrans" cxnId="{9B4C69D4-3A08-43E5-A2E3-36CF4FB55C75}">
      <dgm:prSet/>
      <dgm:spPr/>
      <dgm:t>
        <a:bodyPr/>
        <a:lstStyle/>
        <a:p>
          <a:endParaRPr lang="ru-RU"/>
        </a:p>
      </dgm:t>
    </dgm:pt>
    <dgm:pt modelId="{2DDC3DC6-188F-4B27-ACAC-83961EA32539}" type="sibTrans" cxnId="{9B4C69D4-3A08-43E5-A2E3-36CF4FB55C75}">
      <dgm:prSet/>
      <dgm:spPr/>
      <dgm:t>
        <a:bodyPr/>
        <a:lstStyle/>
        <a:p>
          <a:endParaRPr lang="ru-RU"/>
        </a:p>
      </dgm:t>
    </dgm:pt>
    <dgm:pt modelId="{16C9AD8F-05E7-4992-B102-EE16C63294F8}">
      <dgm:prSet phldrT="[Текст]" custT="1"/>
      <dgm:spPr>
        <a:xfrm>
          <a:off x="0" y="793638"/>
          <a:ext cx="6096000" cy="1651148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Char char="•"/>
          </a:pPr>
          <a:r>
            <a:rPr lang="ru-RU" sz="16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Преждевременной смерти</a:t>
          </a:r>
        </a:p>
      </dgm:t>
    </dgm:pt>
    <dgm:pt modelId="{35BB4E15-D03A-4DB1-8906-1FCDFB4CB94E}" type="parTrans" cxnId="{2B527760-AC49-4C74-A43E-B97327E456B2}">
      <dgm:prSet/>
      <dgm:spPr/>
      <dgm:t>
        <a:bodyPr/>
        <a:lstStyle/>
        <a:p>
          <a:endParaRPr lang="ru-RU"/>
        </a:p>
      </dgm:t>
    </dgm:pt>
    <dgm:pt modelId="{4AED658A-0883-420E-9F43-9480F6E21B37}" type="sibTrans" cxnId="{2B527760-AC49-4C74-A43E-B97327E456B2}">
      <dgm:prSet/>
      <dgm:spPr/>
      <dgm:t>
        <a:bodyPr/>
        <a:lstStyle/>
        <a:p>
          <a:endParaRPr lang="ru-RU"/>
        </a:p>
      </dgm:t>
    </dgm:pt>
    <dgm:pt modelId="{C15C5A71-396E-4446-8227-C9673667A731}">
      <dgm:prSet phldrT="[Текст]" custT="1"/>
      <dgm:spPr>
        <a:xfrm>
          <a:off x="0" y="2444787"/>
          <a:ext cx="6096000" cy="793269"/>
        </a:xfrm>
        <a:prstGeom prst="roundRect">
          <a:avLst/>
        </a:prstGeom>
        <a:solidFill>
          <a:srgbClr val="00ADDC">
            <a:lumMod val="40000"/>
            <a:lumOff val="6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2000" b="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Занятия от 150 до 300 минут в неделю (5 часов) снижают риск развития:</a:t>
          </a:r>
        </a:p>
      </dgm:t>
    </dgm:pt>
    <dgm:pt modelId="{7D845DE7-8B00-4DCB-875D-DDD7EEF94F64}" type="parTrans" cxnId="{402743E5-845D-44A5-92F1-62D537F6D359}">
      <dgm:prSet/>
      <dgm:spPr/>
      <dgm:t>
        <a:bodyPr/>
        <a:lstStyle/>
        <a:p>
          <a:endParaRPr lang="ru-RU"/>
        </a:p>
      </dgm:t>
    </dgm:pt>
    <dgm:pt modelId="{6BE9704F-61CB-4A0B-BECE-C2657F315167}" type="sibTrans" cxnId="{402743E5-845D-44A5-92F1-62D537F6D359}">
      <dgm:prSet/>
      <dgm:spPr/>
      <dgm:t>
        <a:bodyPr/>
        <a:lstStyle/>
        <a:p>
          <a:endParaRPr lang="ru-RU"/>
        </a:p>
      </dgm:t>
    </dgm:pt>
    <dgm:pt modelId="{DA240CDD-2630-4701-8AAE-7A6A2DC95471}">
      <dgm:prSet phldrT="[Текст]" custT="1"/>
      <dgm:spPr>
        <a:xfrm>
          <a:off x="0" y="3238056"/>
          <a:ext cx="6096000" cy="825574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Char char="•"/>
          </a:pPr>
          <a:r>
            <a:rPr lang="ru-RU" sz="16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Рака толстой кишки</a:t>
          </a:r>
        </a:p>
      </dgm:t>
    </dgm:pt>
    <dgm:pt modelId="{526D591A-1025-47F2-ABD5-32769F24DE52}" type="parTrans" cxnId="{30B9BD70-5724-4C91-937E-A8CB0F6527C4}">
      <dgm:prSet/>
      <dgm:spPr/>
      <dgm:t>
        <a:bodyPr/>
        <a:lstStyle/>
        <a:p>
          <a:endParaRPr lang="ru-RU"/>
        </a:p>
      </dgm:t>
    </dgm:pt>
    <dgm:pt modelId="{DA95893F-5627-4BEA-AC75-53221BD8E909}" type="sibTrans" cxnId="{30B9BD70-5724-4C91-937E-A8CB0F6527C4}">
      <dgm:prSet/>
      <dgm:spPr/>
      <dgm:t>
        <a:bodyPr/>
        <a:lstStyle/>
        <a:p>
          <a:endParaRPr lang="ru-RU"/>
        </a:p>
      </dgm:t>
    </dgm:pt>
    <dgm:pt modelId="{333B3CF1-7328-4509-8602-8C96B275382A}">
      <dgm:prSet phldrT="[Текст]" custT="1"/>
      <dgm:spPr>
        <a:xfrm>
          <a:off x="0" y="793638"/>
          <a:ext cx="6096000" cy="1651148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Char char="•"/>
          </a:pPr>
          <a:r>
            <a:rPr lang="ru-RU" sz="16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Развития ишемической болезни сердца и инсульта</a:t>
          </a:r>
        </a:p>
      </dgm:t>
    </dgm:pt>
    <dgm:pt modelId="{AC06B360-28EE-4BE8-B44D-0CDE1D67577D}" type="parTrans" cxnId="{55885800-2274-4EF0-A528-E11696568D6F}">
      <dgm:prSet/>
      <dgm:spPr/>
      <dgm:t>
        <a:bodyPr/>
        <a:lstStyle/>
        <a:p>
          <a:endParaRPr lang="ru-RU"/>
        </a:p>
      </dgm:t>
    </dgm:pt>
    <dgm:pt modelId="{F1990D9C-3525-416D-B827-ED4FB6AAB320}" type="sibTrans" cxnId="{55885800-2274-4EF0-A528-E11696568D6F}">
      <dgm:prSet/>
      <dgm:spPr/>
      <dgm:t>
        <a:bodyPr/>
        <a:lstStyle/>
        <a:p>
          <a:endParaRPr lang="ru-RU"/>
        </a:p>
      </dgm:t>
    </dgm:pt>
    <dgm:pt modelId="{7E7D00F4-BCE9-4B4C-A9B1-05586C22331A}">
      <dgm:prSet phldrT="[Текст]" custT="1"/>
      <dgm:spPr>
        <a:xfrm>
          <a:off x="0" y="793638"/>
          <a:ext cx="6096000" cy="1651148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Char char="•"/>
          </a:pPr>
          <a:r>
            <a:rPr lang="ru-RU" sz="16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Артериальной гипертонии</a:t>
          </a:r>
        </a:p>
      </dgm:t>
    </dgm:pt>
    <dgm:pt modelId="{304A1880-4E1C-4622-894B-1EEDBB83C47C}" type="parTrans" cxnId="{03CE4D0D-1020-42AB-B20C-50CDBFCFD351}">
      <dgm:prSet/>
      <dgm:spPr/>
      <dgm:t>
        <a:bodyPr/>
        <a:lstStyle/>
        <a:p>
          <a:endParaRPr lang="ru-RU"/>
        </a:p>
      </dgm:t>
    </dgm:pt>
    <dgm:pt modelId="{BC890067-3949-40EA-93F5-45E621D52BC8}" type="sibTrans" cxnId="{03CE4D0D-1020-42AB-B20C-50CDBFCFD351}">
      <dgm:prSet/>
      <dgm:spPr/>
      <dgm:t>
        <a:bodyPr/>
        <a:lstStyle/>
        <a:p>
          <a:endParaRPr lang="ru-RU"/>
        </a:p>
      </dgm:t>
    </dgm:pt>
    <dgm:pt modelId="{AFCDB7BE-D19C-441F-9258-9993133E588A}">
      <dgm:prSet phldrT="[Текст]" custT="1"/>
      <dgm:spPr>
        <a:xfrm>
          <a:off x="0" y="793638"/>
          <a:ext cx="6096000" cy="1651148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Char char="•"/>
          </a:pPr>
          <a:r>
            <a:rPr lang="ru-RU" sz="16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Сахарного диабета 2 типа</a:t>
          </a:r>
        </a:p>
      </dgm:t>
    </dgm:pt>
    <dgm:pt modelId="{A2FC8116-7B09-4FBB-B657-4AE815A7A99C}" type="parTrans" cxnId="{4CBF2521-AEB0-48D9-A438-20C8B52A78A5}">
      <dgm:prSet/>
      <dgm:spPr/>
      <dgm:t>
        <a:bodyPr/>
        <a:lstStyle/>
        <a:p>
          <a:endParaRPr lang="ru-RU"/>
        </a:p>
      </dgm:t>
    </dgm:pt>
    <dgm:pt modelId="{0CAF632E-5ECC-46C7-9D08-3E2B32D89739}" type="sibTrans" cxnId="{4CBF2521-AEB0-48D9-A438-20C8B52A78A5}">
      <dgm:prSet/>
      <dgm:spPr/>
      <dgm:t>
        <a:bodyPr/>
        <a:lstStyle/>
        <a:p>
          <a:endParaRPr lang="ru-RU"/>
        </a:p>
      </dgm:t>
    </dgm:pt>
    <dgm:pt modelId="{8409A05B-653B-4A41-8EDE-521DA7A4E743}">
      <dgm:prSet phldrT="[Текст]" custT="1"/>
      <dgm:spPr>
        <a:xfrm>
          <a:off x="0" y="793638"/>
          <a:ext cx="6096000" cy="1651148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Char char="•"/>
          </a:pPr>
          <a:r>
            <a:rPr lang="ru-RU" sz="16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Депрессии</a:t>
          </a:r>
        </a:p>
      </dgm:t>
    </dgm:pt>
    <dgm:pt modelId="{70DE5E67-4580-4285-BEE9-D37085BDEB2B}" type="parTrans" cxnId="{C0E7FEB2-054C-4AE8-AA2B-D14FD7C4C1C4}">
      <dgm:prSet/>
      <dgm:spPr/>
      <dgm:t>
        <a:bodyPr/>
        <a:lstStyle/>
        <a:p>
          <a:endParaRPr lang="ru-RU"/>
        </a:p>
      </dgm:t>
    </dgm:pt>
    <dgm:pt modelId="{440FD228-0781-4219-97FC-5EF36DD4F57A}" type="sibTrans" cxnId="{C0E7FEB2-054C-4AE8-AA2B-D14FD7C4C1C4}">
      <dgm:prSet/>
      <dgm:spPr/>
      <dgm:t>
        <a:bodyPr/>
        <a:lstStyle/>
        <a:p>
          <a:endParaRPr lang="ru-RU"/>
        </a:p>
      </dgm:t>
    </dgm:pt>
    <dgm:pt modelId="{B92A6DB6-DB5B-4B7D-B8DA-EDD2DDDB2E16}">
      <dgm:prSet phldrT="[Текст]" custT="1"/>
      <dgm:spPr>
        <a:xfrm>
          <a:off x="0" y="793638"/>
          <a:ext cx="6096000" cy="1651148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Char char="•"/>
          </a:pPr>
          <a:r>
            <a:rPr lang="ru-RU" sz="16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Остеопороза</a:t>
          </a:r>
        </a:p>
      </dgm:t>
    </dgm:pt>
    <dgm:pt modelId="{A4A2E7BD-4F30-4F9F-876A-3B1C50CF3B55}" type="parTrans" cxnId="{A2D20096-4B6A-4687-93A9-B1427147ECBE}">
      <dgm:prSet/>
      <dgm:spPr/>
      <dgm:t>
        <a:bodyPr/>
        <a:lstStyle/>
        <a:p>
          <a:endParaRPr lang="ru-RU"/>
        </a:p>
      </dgm:t>
    </dgm:pt>
    <dgm:pt modelId="{7ACE10AF-62E4-4481-BE63-A41E4BCCB366}" type="sibTrans" cxnId="{A2D20096-4B6A-4687-93A9-B1427147ECBE}">
      <dgm:prSet/>
      <dgm:spPr/>
      <dgm:t>
        <a:bodyPr/>
        <a:lstStyle/>
        <a:p>
          <a:endParaRPr lang="ru-RU"/>
        </a:p>
      </dgm:t>
    </dgm:pt>
    <dgm:pt modelId="{B1524A5D-93E7-4F12-8B59-76A1AEA80860}">
      <dgm:prSet phldrT="[Текст]" custT="1"/>
      <dgm:spPr>
        <a:xfrm>
          <a:off x="0" y="3238056"/>
          <a:ext cx="6096000" cy="825574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Char char="•"/>
          </a:pPr>
          <a:r>
            <a:rPr lang="ru-RU" sz="16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Рака молочной железы</a:t>
          </a:r>
        </a:p>
      </dgm:t>
    </dgm:pt>
    <dgm:pt modelId="{2C301F39-B750-4A84-9B3C-EB88885D86E6}" type="parTrans" cxnId="{AB4B68F0-ED80-41B7-8AF1-9FAD31BB6D4E}">
      <dgm:prSet/>
      <dgm:spPr/>
      <dgm:t>
        <a:bodyPr/>
        <a:lstStyle/>
        <a:p>
          <a:endParaRPr lang="ru-RU"/>
        </a:p>
      </dgm:t>
    </dgm:pt>
    <dgm:pt modelId="{DBF828D0-90B1-4249-A28E-050B25DB625F}" type="sibTrans" cxnId="{AB4B68F0-ED80-41B7-8AF1-9FAD31BB6D4E}">
      <dgm:prSet/>
      <dgm:spPr/>
      <dgm:t>
        <a:bodyPr/>
        <a:lstStyle/>
        <a:p>
          <a:endParaRPr lang="ru-RU"/>
        </a:p>
      </dgm:t>
    </dgm:pt>
    <dgm:pt modelId="{CE359AC8-F98B-4861-B07D-2DDEDA14C924}">
      <dgm:prSet phldrT="[Текст]" custT="1"/>
      <dgm:spPr>
        <a:xfrm>
          <a:off x="0" y="3238056"/>
          <a:ext cx="6096000" cy="825574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Char char="•"/>
          </a:pPr>
          <a:r>
            <a:rPr lang="ru-RU" sz="16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Избыточной массы тела</a:t>
          </a:r>
        </a:p>
      </dgm:t>
    </dgm:pt>
    <dgm:pt modelId="{1C30926E-4BE2-4F7F-811A-437373750B5E}" type="parTrans" cxnId="{ADA482A2-7AB4-49E5-822B-DCD55AFBE70A}">
      <dgm:prSet/>
      <dgm:spPr/>
      <dgm:t>
        <a:bodyPr/>
        <a:lstStyle/>
        <a:p>
          <a:endParaRPr lang="ru-RU"/>
        </a:p>
      </dgm:t>
    </dgm:pt>
    <dgm:pt modelId="{49D373AC-766E-4FB0-AB61-A5942C3C73A4}" type="sibTrans" cxnId="{ADA482A2-7AB4-49E5-822B-DCD55AFBE70A}">
      <dgm:prSet/>
      <dgm:spPr/>
      <dgm:t>
        <a:bodyPr/>
        <a:lstStyle/>
        <a:p>
          <a:endParaRPr lang="ru-RU"/>
        </a:p>
      </dgm:t>
    </dgm:pt>
    <dgm:pt modelId="{0F19375B-1BD2-49BA-81E3-0F8938158B59}" type="pres">
      <dgm:prSet presAssocID="{599122DB-73A9-425A-A433-76B2D89DF273}" presName="linear" presStyleCnt="0">
        <dgm:presLayoutVars>
          <dgm:animLvl val="lvl"/>
          <dgm:resizeHandles val="exact"/>
        </dgm:presLayoutVars>
      </dgm:prSet>
      <dgm:spPr/>
    </dgm:pt>
    <dgm:pt modelId="{8BA054CE-6CCF-4988-A0D8-9B1590C6BE59}" type="pres">
      <dgm:prSet presAssocID="{02A2D368-7650-4143-8678-9C1C4FBE55CD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5AA8346C-B88E-484E-8E61-E994D7278C66}" type="pres">
      <dgm:prSet presAssocID="{02A2D368-7650-4143-8678-9C1C4FBE55CD}" presName="childText" presStyleLbl="revTx" presStyleIdx="0" presStyleCnt="2">
        <dgm:presLayoutVars>
          <dgm:bulletEnabled val="1"/>
        </dgm:presLayoutVars>
      </dgm:prSet>
      <dgm:spPr/>
    </dgm:pt>
    <dgm:pt modelId="{E7DE5E6A-F2ED-4F41-BF82-E32D613B287D}" type="pres">
      <dgm:prSet presAssocID="{C15C5A71-396E-4446-8227-C9673667A731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A884034C-2A71-47D3-841A-F92BFD8BE69C}" type="pres">
      <dgm:prSet presAssocID="{C15C5A71-396E-4446-8227-C9673667A731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55885800-2274-4EF0-A528-E11696568D6F}" srcId="{02A2D368-7650-4143-8678-9C1C4FBE55CD}" destId="{333B3CF1-7328-4509-8602-8C96B275382A}" srcOrd="1" destOrd="0" parTransId="{AC06B360-28EE-4BE8-B44D-0CDE1D67577D}" sibTransId="{F1990D9C-3525-416D-B827-ED4FB6AAB320}"/>
    <dgm:cxn modelId="{C2D81009-24FE-449E-ACCC-03FEEB3B5F7C}" type="presOf" srcId="{AFCDB7BE-D19C-441F-9258-9993133E588A}" destId="{5AA8346C-B88E-484E-8E61-E994D7278C66}" srcOrd="0" destOrd="3" presId="urn:microsoft.com/office/officeart/2005/8/layout/vList2"/>
    <dgm:cxn modelId="{03CE4D0D-1020-42AB-B20C-50CDBFCFD351}" srcId="{02A2D368-7650-4143-8678-9C1C4FBE55CD}" destId="{7E7D00F4-BCE9-4B4C-A9B1-05586C22331A}" srcOrd="2" destOrd="0" parTransId="{304A1880-4E1C-4622-894B-1EEDBB83C47C}" sibTransId="{BC890067-3949-40EA-93F5-45E621D52BC8}"/>
    <dgm:cxn modelId="{A42CA50D-B352-4C85-B5CA-6ABD12800130}" type="presOf" srcId="{02A2D368-7650-4143-8678-9C1C4FBE55CD}" destId="{8BA054CE-6CCF-4988-A0D8-9B1590C6BE59}" srcOrd="0" destOrd="0" presId="urn:microsoft.com/office/officeart/2005/8/layout/vList2"/>
    <dgm:cxn modelId="{4CBF2521-AEB0-48D9-A438-20C8B52A78A5}" srcId="{02A2D368-7650-4143-8678-9C1C4FBE55CD}" destId="{AFCDB7BE-D19C-441F-9258-9993133E588A}" srcOrd="3" destOrd="0" parTransId="{A2FC8116-7B09-4FBB-B657-4AE815A7A99C}" sibTransId="{0CAF632E-5ECC-46C7-9D08-3E2B32D89739}"/>
    <dgm:cxn modelId="{C6A6C123-F827-4F06-B8A5-AB1D91E5EF1B}" type="presOf" srcId="{599122DB-73A9-425A-A433-76B2D89DF273}" destId="{0F19375B-1BD2-49BA-81E3-0F8938158B59}" srcOrd="0" destOrd="0" presId="urn:microsoft.com/office/officeart/2005/8/layout/vList2"/>
    <dgm:cxn modelId="{2B527760-AC49-4C74-A43E-B97327E456B2}" srcId="{02A2D368-7650-4143-8678-9C1C4FBE55CD}" destId="{16C9AD8F-05E7-4992-B102-EE16C63294F8}" srcOrd="0" destOrd="0" parTransId="{35BB4E15-D03A-4DB1-8906-1FCDFB4CB94E}" sibTransId="{4AED658A-0883-420E-9F43-9480F6E21B37}"/>
    <dgm:cxn modelId="{3C478265-8EBD-4B06-9629-330D9985BFB1}" type="presOf" srcId="{C15C5A71-396E-4446-8227-C9673667A731}" destId="{E7DE5E6A-F2ED-4F41-BF82-E32D613B287D}" srcOrd="0" destOrd="0" presId="urn:microsoft.com/office/officeart/2005/8/layout/vList2"/>
    <dgm:cxn modelId="{FC778565-A483-49B9-B00B-2ECBE5995510}" type="presOf" srcId="{B1524A5D-93E7-4F12-8B59-76A1AEA80860}" destId="{A884034C-2A71-47D3-841A-F92BFD8BE69C}" srcOrd="0" destOrd="1" presId="urn:microsoft.com/office/officeart/2005/8/layout/vList2"/>
    <dgm:cxn modelId="{3180EB6B-2CC2-4BE0-92E3-A2C8EC46CA09}" type="presOf" srcId="{DA240CDD-2630-4701-8AAE-7A6A2DC95471}" destId="{A884034C-2A71-47D3-841A-F92BFD8BE69C}" srcOrd="0" destOrd="0" presId="urn:microsoft.com/office/officeart/2005/8/layout/vList2"/>
    <dgm:cxn modelId="{30B9BD70-5724-4C91-937E-A8CB0F6527C4}" srcId="{C15C5A71-396E-4446-8227-C9673667A731}" destId="{DA240CDD-2630-4701-8AAE-7A6A2DC95471}" srcOrd="0" destOrd="0" parTransId="{526D591A-1025-47F2-ABD5-32769F24DE52}" sibTransId="{DA95893F-5627-4BEA-AC75-53221BD8E909}"/>
    <dgm:cxn modelId="{84FF0F55-F37C-485F-A3C5-9E6BB68D03A6}" type="presOf" srcId="{7E7D00F4-BCE9-4B4C-A9B1-05586C22331A}" destId="{5AA8346C-B88E-484E-8E61-E994D7278C66}" srcOrd="0" destOrd="2" presId="urn:microsoft.com/office/officeart/2005/8/layout/vList2"/>
    <dgm:cxn modelId="{9F08F25A-3923-4FE2-8AA8-EDD4EA45956A}" type="presOf" srcId="{16C9AD8F-05E7-4992-B102-EE16C63294F8}" destId="{5AA8346C-B88E-484E-8E61-E994D7278C66}" srcOrd="0" destOrd="0" presId="urn:microsoft.com/office/officeart/2005/8/layout/vList2"/>
    <dgm:cxn modelId="{A2D20096-4B6A-4687-93A9-B1427147ECBE}" srcId="{02A2D368-7650-4143-8678-9C1C4FBE55CD}" destId="{B92A6DB6-DB5B-4B7D-B8DA-EDD2DDDB2E16}" srcOrd="5" destOrd="0" parTransId="{A4A2E7BD-4F30-4F9F-876A-3B1C50CF3B55}" sibTransId="{7ACE10AF-62E4-4481-BE63-A41E4BCCB366}"/>
    <dgm:cxn modelId="{ADA482A2-7AB4-49E5-822B-DCD55AFBE70A}" srcId="{C15C5A71-396E-4446-8227-C9673667A731}" destId="{CE359AC8-F98B-4861-B07D-2DDEDA14C924}" srcOrd="2" destOrd="0" parTransId="{1C30926E-4BE2-4F7F-811A-437373750B5E}" sibTransId="{49D373AC-766E-4FB0-AB61-A5942C3C73A4}"/>
    <dgm:cxn modelId="{E0DB09A3-3CCD-41AD-9D4F-E2A9082B9544}" type="presOf" srcId="{CE359AC8-F98B-4861-B07D-2DDEDA14C924}" destId="{A884034C-2A71-47D3-841A-F92BFD8BE69C}" srcOrd="0" destOrd="2" presId="urn:microsoft.com/office/officeart/2005/8/layout/vList2"/>
    <dgm:cxn modelId="{C0E7FEB2-054C-4AE8-AA2B-D14FD7C4C1C4}" srcId="{02A2D368-7650-4143-8678-9C1C4FBE55CD}" destId="{8409A05B-653B-4A41-8EDE-521DA7A4E743}" srcOrd="4" destOrd="0" parTransId="{70DE5E67-4580-4285-BEE9-D37085BDEB2B}" sibTransId="{440FD228-0781-4219-97FC-5EF36DD4F57A}"/>
    <dgm:cxn modelId="{9B4C69D4-3A08-43E5-A2E3-36CF4FB55C75}" srcId="{599122DB-73A9-425A-A433-76B2D89DF273}" destId="{02A2D368-7650-4143-8678-9C1C4FBE55CD}" srcOrd="0" destOrd="0" parTransId="{FEDEF7B4-E890-4403-8BDE-4B5A7A8F0918}" sibTransId="{2DDC3DC6-188F-4B27-ACAC-83961EA32539}"/>
    <dgm:cxn modelId="{C18579D7-9C8F-4947-A31A-9F41F8255BE3}" type="presOf" srcId="{333B3CF1-7328-4509-8602-8C96B275382A}" destId="{5AA8346C-B88E-484E-8E61-E994D7278C66}" srcOrd="0" destOrd="1" presId="urn:microsoft.com/office/officeart/2005/8/layout/vList2"/>
    <dgm:cxn modelId="{402743E5-845D-44A5-92F1-62D537F6D359}" srcId="{599122DB-73A9-425A-A433-76B2D89DF273}" destId="{C15C5A71-396E-4446-8227-C9673667A731}" srcOrd="1" destOrd="0" parTransId="{7D845DE7-8B00-4DCB-875D-DDD7EEF94F64}" sibTransId="{6BE9704F-61CB-4A0B-BECE-C2657F315167}"/>
    <dgm:cxn modelId="{AB4B68F0-ED80-41B7-8AF1-9FAD31BB6D4E}" srcId="{C15C5A71-396E-4446-8227-C9673667A731}" destId="{B1524A5D-93E7-4F12-8B59-76A1AEA80860}" srcOrd="1" destOrd="0" parTransId="{2C301F39-B750-4A84-9B3C-EB88885D86E6}" sibTransId="{DBF828D0-90B1-4249-A28E-050B25DB625F}"/>
    <dgm:cxn modelId="{B4B1C5F3-171B-456C-BAC0-EC5788710C21}" type="presOf" srcId="{8409A05B-653B-4A41-8EDE-521DA7A4E743}" destId="{5AA8346C-B88E-484E-8E61-E994D7278C66}" srcOrd="0" destOrd="4" presId="urn:microsoft.com/office/officeart/2005/8/layout/vList2"/>
    <dgm:cxn modelId="{2D52E9F8-FAB8-4010-BDA5-EAA82F3FBCDB}" type="presOf" srcId="{B92A6DB6-DB5B-4B7D-B8DA-EDD2DDDB2E16}" destId="{5AA8346C-B88E-484E-8E61-E994D7278C66}" srcOrd="0" destOrd="5" presId="urn:microsoft.com/office/officeart/2005/8/layout/vList2"/>
    <dgm:cxn modelId="{7521E126-684A-4DC8-A5A5-174644EF2C39}" type="presParOf" srcId="{0F19375B-1BD2-49BA-81E3-0F8938158B59}" destId="{8BA054CE-6CCF-4988-A0D8-9B1590C6BE59}" srcOrd="0" destOrd="0" presId="urn:microsoft.com/office/officeart/2005/8/layout/vList2"/>
    <dgm:cxn modelId="{5D0FCE6D-0C9A-4E2D-AEFF-1375D2ECDBAF}" type="presParOf" srcId="{0F19375B-1BD2-49BA-81E3-0F8938158B59}" destId="{5AA8346C-B88E-484E-8E61-E994D7278C66}" srcOrd="1" destOrd="0" presId="urn:microsoft.com/office/officeart/2005/8/layout/vList2"/>
    <dgm:cxn modelId="{8A9A3AD5-D066-4D32-929A-2E639B664D1A}" type="presParOf" srcId="{0F19375B-1BD2-49BA-81E3-0F8938158B59}" destId="{E7DE5E6A-F2ED-4F41-BF82-E32D613B287D}" srcOrd="2" destOrd="0" presId="urn:microsoft.com/office/officeart/2005/8/layout/vList2"/>
    <dgm:cxn modelId="{B3072D8D-0E9C-41A3-AF2D-987E7C2F3670}" type="presParOf" srcId="{0F19375B-1BD2-49BA-81E3-0F8938158B59}" destId="{A884034C-2A71-47D3-841A-F92BFD8BE69C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FCF0EB2A-D310-4B39-B040-050245F84880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99202DD-7F54-47B0-AEB2-642A2940137B}">
      <dgm:prSet phldrT="[Текст]" custT="1"/>
      <dgm:spPr>
        <a:xfrm>
          <a:off x="364761" y="238636"/>
          <a:ext cx="6269410" cy="477091"/>
        </a:xfrm>
        <a:prstGeom prst="rect">
          <a:avLst/>
        </a:prstGeom>
        <a:solidFill>
          <a:srgbClr val="87D447">
            <a:lumMod val="40000"/>
            <a:lumOff val="6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14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Низкий уровень ФА является самостоятельным значимым ФР ССЗ и их осложнений</a:t>
          </a:r>
        </a:p>
      </dgm:t>
    </dgm:pt>
    <dgm:pt modelId="{C019114D-F8B9-4E08-BC56-0ED6B2245BB2}" type="parTrans" cxnId="{695394C9-5265-4B06-9E67-5077E807200D}">
      <dgm:prSet/>
      <dgm:spPr/>
      <dgm:t>
        <a:bodyPr/>
        <a:lstStyle/>
        <a:p>
          <a:endParaRPr lang="ru-RU"/>
        </a:p>
      </dgm:t>
    </dgm:pt>
    <dgm:pt modelId="{7D472660-C89E-4D3B-B947-77C19676F32B}" type="sibTrans" cxnId="{695394C9-5265-4B06-9E67-5077E807200D}">
      <dgm:prSet/>
      <dgm:spPr>
        <a:xfrm>
          <a:off x="-5123417" y="-784842"/>
          <a:ext cx="6101326" cy="6101326"/>
        </a:xfrm>
        <a:prstGeom prst="blockArc">
          <a:avLst>
            <a:gd name="adj1" fmla="val 18900000"/>
            <a:gd name="adj2" fmla="val 2700000"/>
            <a:gd name="adj3" fmla="val 354"/>
          </a:avLst>
        </a:prstGeom>
        <a:noFill/>
        <a:ln w="12700" cap="flat" cmpd="sng" algn="ctr">
          <a:solidFill>
            <a:srgbClr val="87D447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43EBAC3E-8791-4FC2-BEEE-3EBF6C8A9049}">
      <dgm:prSet phldrT="[Текст]" custT="1"/>
      <dgm:spPr>
        <a:xfrm>
          <a:off x="757201" y="878148"/>
          <a:ext cx="5876969" cy="629159"/>
        </a:xfrm>
        <a:prstGeom prst="rect">
          <a:avLst/>
        </a:prstGeom>
        <a:solidFill>
          <a:srgbClr val="FFC000">
            <a:lumMod val="20000"/>
            <a:lumOff val="8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14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Регулярная ФА – один из основных компонентов кардиоваскулярной профилактики, обеспечивающий снижение общей смертности и смертности от ССЗ</a:t>
          </a:r>
        </a:p>
      </dgm:t>
    </dgm:pt>
    <dgm:pt modelId="{6753B09F-5413-44CB-8390-6DACFA2D69B5}" type="parTrans" cxnId="{2B2D58AB-0C91-4447-B56F-D25D3FD25CDE}">
      <dgm:prSet/>
      <dgm:spPr/>
      <dgm:t>
        <a:bodyPr/>
        <a:lstStyle/>
        <a:p>
          <a:endParaRPr lang="ru-RU"/>
        </a:p>
      </dgm:t>
    </dgm:pt>
    <dgm:pt modelId="{377159FD-85C0-48F5-A251-1D88B34F4F5B}" type="sibTrans" cxnId="{2B2D58AB-0C91-4447-B56F-D25D3FD25CDE}">
      <dgm:prSet/>
      <dgm:spPr/>
      <dgm:t>
        <a:bodyPr/>
        <a:lstStyle/>
        <a:p>
          <a:endParaRPr lang="ru-RU"/>
        </a:p>
      </dgm:t>
    </dgm:pt>
    <dgm:pt modelId="{6F7C7030-2288-4A3C-ABEE-D3620F039C88}">
      <dgm:prSet phldrT="[Текст]" custT="1"/>
      <dgm:spPr>
        <a:xfrm>
          <a:off x="936654" y="1579315"/>
          <a:ext cx="5697516" cy="657918"/>
        </a:xfrm>
        <a:prstGeom prst="rect">
          <a:avLst/>
        </a:prstGeom>
        <a:solidFill>
          <a:sysClr val="window" lastClr="FFFFFF">
            <a:lumMod val="95000"/>
          </a:sys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14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Лицам с низким уровнем ФА на начальном этапе следует рекомендовать аэробные физические нагрузки невысокой интенсивности</a:t>
          </a:r>
        </a:p>
      </dgm:t>
    </dgm:pt>
    <dgm:pt modelId="{D05D845F-4721-4924-8C17-15DA44770241}" type="parTrans" cxnId="{FE6B9331-F026-4505-A710-13BA49F64A5B}">
      <dgm:prSet/>
      <dgm:spPr/>
      <dgm:t>
        <a:bodyPr/>
        <a:lstStyle/>
        <a:p>
          <a:endParaRPr lang="ru-RU"/>
        </a:p>
      </dgm:t>
    </dgm:pt>
    <dgm:pt modelId="{D07066EA-AE45-4C80-A18B-C12DF7296652}" type="sibTrans" cxnId="{FE6B9331-F026-4505-A710-13BA49F64A5B}">
      <dgm:prSet/>
      <dgm:spPr/>
      <dgm:t>
        <a:bodyPr/>
        <a:lstStyle/>
        <a:p>
          <a:endParaRPr lang="ru-RU"/>
        </a:p>
      </dgm:t>
    </dgm:pt>
    <dgm:pt modelId="{CA2CB6B4-AF5A-4B89-B593-23D8A6400BBA}">
      <dgm:prSet phldrT="[Текст]" custT="1"/>
      <dgm:spPr>
        <a:xfrm>
          <a:off x="936654" y="2384821"/>
          <a:ext cx="5697516" cy="477091"/>
        </a:xfrm>
        <a:prstGeom prst="rect">
          <a:avLst/>
        </a:prstGeom>
        <a:solidFill>
          <a:srgbClr val="00ADDC">
            <a:lumMod val="20000"/>
            <a:lumOff val="8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14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Дисбаланс между потреблением энергии (питанием) и небольшим расходом энергии при низком уровне ФА, приводит к ожирению</a:t>
          </a:r>
        </a:p>
      </dgm:t>
    </dgm:pt>
    <dgm:pt modelId="{D40F1365-1964-4810-A393-D9DC55E4DBB5}" type="parTrans" cxnId="{291E1BBC-A6CB-4D4E-AC9E-3AA92A4E8B75}">
      <dgm:prSet/>
      <dgm:spPr/>
      <dgm:t>
        <a:bodyPr/>
        <a:lstStyle/>
        <a:p>
          <a:endParaRPr lang="ru-RU"/>
        </a:p>
      </dgm:t>
    </dgm:pt>
    <dgm:pt modelId="{82552DC2-87FE-48F3-9B33-D82C71D2E1C2}" type="sibTrans" cxnId="{291E1BBC-A6CB-4D4E-AC9E-3AA92A4E8B75}">
      <dgm:prSet/>
      <dgm:spPr/>
      <dgm:t>
        <a:bodyPr/>
        <a:lstStyle/>
        <a:p>
          <a:endParaRPr lang="ru-RU"/>
        </a:p>
      </dgm:t>
    </dgm:pt>
    <dgm:pt modelId="{1EC9F223-80CE-45FA-8B30-D05A58722288}">
      <dgm:prSet phldrT="[Текст]" custT="1"/>
      <dgm:spPr>
        <a:xfrm>
          <a:off x="757201" y="3010281"/>
          <a:ext cx="5876969" cy="657264"/>
        </a:xfrm>
        <a:prstGeom prst="rect">
          <a:avLst/>
        </a:prstGeom>
        <a:solidFill>
          <a:srgbClr val="FEE29C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14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Регулярная ФА оказывает положительное влияние на многие ФР, включая АГ, дислипидемию, гипергликемию, избыточную МТ, независимо от пола и возраста</a:t>
          </a:r>
        </a:p>
      </dgm:t>
    </dgm:pt>
    <dgm:pt modelId="{447BB18F-524B-4238-BF3E-86C7544772CC}" type="parTrans" cxnId="{FD639936-BDAC-4435-A481-44F1051A55EF}">
      <dgm:prSet/>
      <dgm:spPr/>
      <dgm:t>
        <a:bodyPr/>
        <a:lstStyle/>
        <a:p>
          <a:endParaRPr lang="ru-RU"/>
        </a:p>
      </dgm:t>
    </dgm:pt>
    <dgm:pt modelId="{2351536C-A5DC-447D-A223-5AF7F7696B50}" type="sibTrans" cxnId="{FD639936-BDAC-4435-A481-44F1051A55EF}">
      <dgm:prSet/>
      <dgm:spPr/>
      <dgm:t>
        <a:bodyPr/>
        <a:lstStyle/>
        <a:p>
          <a:endParaRPr lang="ru-RU"/>
        </a:p>
      </dgm:t>
    </dgm:pt>
    <dgm:pt modelId="{53D97FC4-7140-43A3-81FC-17AC80D05F05}">
      <dgm:prSet phldrT="[Текст]" custT="1"/>
      <dgm:spPr>
        <a:xfrm>
          <a:off x="364761" y="3815914"/>
          <a:ext cx="6269410" cy="477091"/>
        </a:xfrm>
        <a:prstGeom prst="rect">
          <a:avLst/>
        </a:prstGeom>
        <a:solidFill>
          <a:srgbClr val="FFC000">
            <a:lumMod val="20000"/>
            <a:lumOff val="8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14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У здоровых лиц, регулярно занимающихся ФА, общая и сердечно-сосудистая смертность снижается на 20-30%</a:t>
          </a:r>
        </a:p>
      </dgm:t>
    </dgm:pt>
    <dgm:pt modelId="{2FA64AE1-C440-4084-B921-640595DE9A0C}" type="parTrans" cxnId="{9403972E-FACA-4766-9C54-1FD0119E2D8B}">
      <dgm:prSet/>
      <dgm:spPr/>
      <dgm:t>
        <a:bodyPr/>
        <a:lstStyle/>
        <a:p>
          <a:endParaRPr lang="ru-RU"/>
        </a:p>
      </dgm:t>
    </dgm:pt>
    <dgm:pt modelId="{713B583C-7BEA-4CEA-9F98-EF7C990CCE15}" type="sibTrans" cxnId="{9403972E-FACA-4766-9C54-1FD0119E2D8B}">
      <dgm:prSet/>
      <dgm:spPr/>
      <dgm:t>
        <a:bodyPr/>
        <a:lstStyle/>
        <a:p>
          <a:endParaRPr lang="ru-RU"/>
        </a:p>
      </dgm:t>
    </dgm:pt>
    <dgm:pt modelId="{9FAAF04F-23B7-46ED-8884-1A5CFFA46FAB}" type="pres">
      <dgm:prSet presAssocID="{FCF0EB2A-D310-4B39-B040-050245F84880}" presName="Name0" presStyleCnt="0">
        <dgm:presLayoutVars>
          <dgm:chMax val="7"/>
          <dgm:chPref val="7"/>
          <dgm:dir/>
        </dgm:presLayoutVars>
      </dgm:prSet>
      <dgm:spPr/>
    </dgm:pt>
    <dgm:pt modelId="{BB6CAA8B-044C-4648-946B-8BFB98644CDA}" type="pres">
      <dgm:prSet presAssocID="{FCF0EB2A-D310-4B39-B040-050245F84880}" presName="Name1" presStyleCnt="0"/>
      <dgm:spPr/>
    </dgm:pt>
    <dgm:pt modelId="{84652102-FB76-41CE-816F-1204D1F1ECB4}" type="pres">
      <dgm:prSet presAssocID="{FCF0EB2A-D310-4B39-B040-050245F84880}" presName="cycle" presStyleCnt="0"/>
      <dgm:spPr/>
    </dgm:pt>
    <dgm:pt modelId="{9F73AB20-33AA-4EDC-B0A2-6E0D8883348A}" type="pres">
      <dgm:prSet presAssocID="{FCF0EB2A-D310-4B39-B040-050245F84880}" presName="srcNode" presStyleLbl="node1" presStyleIdx="0" presStyleCnt="6"/>
      <dgm:spPr/>
    </dgm:pt>
    <dgm:pt modelId="{24CC5998-698A-4755-B31C-C6742BD2A7E2}" type="pres">
      <dgm:prSet presAssocID="{FCF0EB2A-D310-4B39-B040-050245F84880}" presName="conn" presStyleLbl="parChTrans1D2" presStyleIdx="0" presStyleCnt="1"/>
      <dgm:spPr/>
    </dgm:pt>
    <dgm:pt modelId="{B84AA476-3C7B-4538-8D5F-399772C6A918}" type="pres">
      <dgm:prSet presAssocID="{FCF0EB2A-D310-4B39-B040-050245F84880}" presName="extraNode" presStyleLbl="node1" presStyleIdx="0" presStyleCnt="6"/>
      <dgm:spPr/>
    </dgm:pt>
    <dgm:pt modelId="{056F4AB0-0677-45BD-AAB9-EB7D7881A7DF}" type="pres">
      <dgm:prSet presAssocID="{FCF0EB2A-D310-4B39-B040-050245F84880}" presName="dstNode" presStyleLbl="node1" presStyleIdx="0" presStyleCnt="6"/>
      <dgm:spPr/>
    </dgm:pt>
    <dgm:pt modelId="{23E68BFF-6EEB-4F78-AA2C-C8B993B18EE3}" type="pres">
      <dgm:prSet presAssocID="{A99202DD-7F54-47B0-AEB2-642A2940137B}" presName="text_1" presStyleLbl="node1" presStyleIdx="0" presStyleCnt="6">
        <dgm:presLayoutVars>
          <dgm:bulletEnabled val="1"/>
        </dgm:presLayoutVars>
      </dgm:prSet>
      <dgm:spPr/>
    </dgm:pt>
    <dgm:pt modelId="{A73EC4EA-9F8A-4DB9-9263-229FA8A655D5}" type="pres">
      <dgm:prSet presAssocID="{A99202DD-7F54-47B0-AEB2-642A2940137B}" presName="accent_1" presStyleCnt="0"/>
      <dgm:spPr/>
    </dgm:pt>
    <dgm:pt modelId="{2C914436-DAD5-4217-9CA7-245E222A1BFB}" type="pres">
      <dgm:prSet presAssocID="{A99202DD-7F54-47B0-AEB2-642A2940137B}" presName="accentRepeatNode" presStyleLbl="solidFgAcc1" presStyleIdx="0" presStyleCnt="6"/>
      <dgm:spPr>
        <a:xfrm>
          <a:off x="66579" y="178999"/>
          <a:ext cx="596364" cy="596364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87D447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8380BE8E-243F-47FC-87A3-BB42938FB77D}" type="pres">
      <dgm:prSet presAssocID="{43EBAC3E-8791-4FC2-BEEE-3EBF6C8A9049}" presName="text_2" presStyleLbl="node1" presStyleIdx="1" presStyleCnt="6" custScaleY="131874">
        <dgm:presLayoutVars>
          <dgm:bulletEnabled val="1"/>
        </dgm:presLayoutVars>
      </dgm:prSet>
      <dgm:spPr/>
    </dgm:pt>
    <dgm:pt modelId="{37F9568B-7B3A-473E-87E7-4751B51138E8}" type="pres">
      <dgm:prSet presAssocID="{43EBAC3E-8791-4FC2-BEEE-3EBF6C8A9049}" presName="accent_2" presStyleCnt="0"/>
      <dgm:spPr/>
    </dgm:pt>
    <dgm:pt modelId="{D8CD1629-A1FF-493D-A5EC-A064FA61FFE4}" type="pres">
      <dgm:prSet presAssocID="{43EBAC3E-8791-4FC2-BEEE-3EBF6C8A9049}" presName="accentRepeatNode" presStyleLbl="solidFgAcc1" presStyleIdx="1" presStyleCnt="6"/>
      <dgm:spPr>
        <a:xfrm>
          <a:off x="459019" y="894546"/>
          <a:ext cx="596364" cy="596364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87D447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86053A8C-83C0-42FA-BA38-4B4120B9068F}" type="pres">
      <dgm:prSet presAssocID="{6F7C7030-2288-4A3C-ABEE-D3620F039C88}" presName="text_3" presStyleLbl="node1" presStyleIdx="2" presStyleCnt="6" custScaleY="137902">
        <dgm:presLayoutVars>
          <dgm:bulletEnabled val="1"/>
        </dgm:presLayoutVars>
      </dgm:prSet>
      <dgm:spPr/>
    </dgm:pt>
    <dgm:pt modelId="{5F341060-CB30-4B9C-A0CB-588FCAB8807F}" type="pres">
      <dgm:prSet presAssocID="{6F7C7030-2288-4A3C-ABEE-D3620F039C88}" presName="accent_3" presStyleCnt="0"/>
      <dgm:spPr/>
    </dgm:pt>
    <dgm:pt modelId="{36860202-70A4-4909-BCC5-6566B6334973}" type="pres">
      <dgm:prSet presAssocID="{6F7C7030-2288-4A3C-ABEE-D3620F039C88}" presName="accentRepeatNode" presStyleLbl="solidFgAcc1" presStyleIdx="2" presStyleCnt="6"/>
      <dgm:spPr>
        <a:xfrm>
          <a:off x="638472" y="1610092"/>
          <a:ext cx="596364" cy="596364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87D447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7BDCD786-3549-4DB8-97EC-E6476595B1DA}" type="pres">
      <dgm:prSet presAssocID="{CA2CB6B4-AF5A-4B89-B593-23D8A6400BBA}" presName="text_4" presStyleLbl="node1" presStyleIdx="3" presStyleCnt="6">
        <dgm:presLayoutVars>
          <dgm:bulletEnabled val="1"/>
        </dgm:presLayoutVars>
      </dgm:prSet>
      <dgm:spPr/>
    </dgm:pt>
    <dgm:pt modelId="{31F01651-74C2-45BE-90CE-896B1AA84558}" type="pres">
      <dgm:prSet presAssocID="{CA2CB6B4-AF5A-4B89-B593-23D8A6400BBA}" presName="accent_4" presStyleCnt="0"/>
      <dgm:spPr/>
    </dgm:pt>
    <dgm:pt modelId="{C32A68D8-3875-47A3-8256-46EEE7567335}" type="pres">
      <dgm:prSet presAssocID="{CA2CB6B4-AF5A-4B89-B593-23D8A6400BBA}" presName="accentRepeatNode" presStyleLbl="solidFgAcc1" presStyleIdx="3" presStyleCnt="6"/>
      <dgm:spPr>
        <a:xfrm>
          <a:off x="638472" y="2325185"/>
          <a:ext cx="596364" cy="596364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87D447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E88E85BE-DF75-4295-85F3-420D05F194D8}" type="pres">
      <dgm:prSet presAssocID="{1EC9F223-80CE-45FA-8B30-D05A58722288}" presName="text_5" presStyleLbl="node1" presStyleIdx="4" presStyleCnt="6" custScaleY="137765">
        <dgm:presLayoutVars>
          <dgm:bulletEnabled val="1"/>
        </dgm:presLayoutVars>
      </dgm:prSet>
      <dgm:spPr/>
    </dgm:pt>
    <dgm:pt modelId="{30E8EA2C-E48E-4A6F-82F4-A71FC3521FAB}" type="pres">
      <dgm:prSet presAssocID="{1EC9F223-80CE-45FA-8B30-D05A58722288}" presName="accent_5" presStyleCnt="0"/>
      <dgm:spPr/>
    </dgm:pt>
    <dgm:pt modelId="{5AA711E4-C9C3-4F60-988E-9A4B94BA793E}" type="pres">
      <dgm:prSet presAssocID="{1EC9F223-80CE-45FA-8B30-D05A58722288}" presName="accentRepeatNode" presStyleLbl="solidFgAcc1" presStyleIdx="4" presStyleCnt="6"/>
      <dgm:spPr>
        <a:xfrm>
          <a:off x="459019" y="3040731"/>
          <a:ext cx="596364" cy="596364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87D447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A199EC57-E51E-4195-BC3A-E99A62A2B6DD}" type="pres">
      <dgm:prSet presAssocID="{53D97FC4-7140-43A3-81FC-17AC80D05F05}" presName="text_6" presStyleLbl="node1" presStyleIdx="5" presStyleCnt="6">
        <dgm:presLayoutVars>
          <dgm:bulletEnabled val="1"/>
        </dgm:presLayoutVars>
      </dgm:prSet>
      <dgm:spPr/>
    </dgm:pt>
    <dgm:pt modelId="{337F89E1-204B-4BF3-B68B-6C64EA642BB8}" type="pres">
      <dgm:prSet presAssocID="{53D97FC4-7140-43A3-81FC-17AC80D05F05}" presName="accent_6" presStyleCnt="0"/>
      <dgm:spPr/>
    </dgm:pt>
    <dgm:pt modelId="{3E5C7CD0-97A0-4232-9313-C2EB4D26763B}" type="pres">
      <dgm:prSet presAssocID="{53D97FC4-7140-43A3-81FC-17AC80D05F05}" presName="accentRepeatNode" presStyleLbl="solidFgAcc1" presStyleIdx="5" presStyleCnt="6"/>
      <dgm:spPr>
        <a:xfrm>
          <a:off x="66579" y="3756278"/>
          <a:ext cx="596364" cy="596364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87D447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</dgm:ptLst>
  <dgm:cxnLst>
    <dgm:cxn modelId="{9403972E-FACA-4766-9C54-1FD0119E2D8B}" srcId="{FCF0EB2A-D310-4B39-B040-050245F84880}" destId="{53D97FC4-7140-43A3-81FC-17AC80D05F05}" srcOrd="5" destOrd="0" parTransId="{2FA64AE1-C440-4084-B921-640595DE9A0C}" sibTransId="{713B583C-7BEA-4CEA-9F98-EF7C990CCE15}"/>
    <dgm:cxn modelId="{FE6B9331-F026-4505-A710-13BA49F64A5B}" srcId="{FCF0EB2A-D310-4B39-B040-050245F84880}" destId="{6F7C7030-2288-4A3C-ABEE-D3620F039C88}" srcOrd="2" destOrd="0" parTransId="{D05D845F-4721-4924-8C17-15DA44770241}" sibTransId="{D07066EA-AE45-4C80-A18B-C12DF7296652}"/>
    <dgm:cxn modelId="{2A9A0E36-C11E-436E-9854-EE35578A6BED}" type="presOf" srcId="{1EC9F223-80CE-45FA-8B30-D05A58722288}" destId="{E88E85BE-DF75-4295-85F3-420D05F194D8}" srcOrd="0" destOrd="0" presId="urn:microsoft.com/office/officeart/2008/layout/VerticalCurvedList"/>
    <dgm:cxn modelId="{FD639936-BDAC-4435-A481-44F1051A55EF}" srcId="{FCF0EB2A-D310-4B39-B040-050245F84880}" destId="{1EC9F223-80CE-45FA-8B30-D05A58722288}" srcOrd="4" destOrd="0" parTransId="{447BB18F-524B-4238-BF3E-86C7544772CC}" sibTransId="{2351536C-A5DC-447D-A223-5AF7F7696B50}"/>
    <dgm:cxn modelId="{62B2B965-DC35-4F7C-B70A-5D4BDB017143}" type="presOf" srcId="{A99202DD-7F54-47B0-AEB2-642A2940137B}" destId="{23E68BFF-6EEB-4F78-AA2C-C8B993B18EE3}" srcOrd="0" destOrd="0" presId="urn:microsoft.com/office/officeart/2008/layout/VerticalCurvedList"/>
    <dgm:cxn modelId="{0F96C06C-48DB-47D8-820D-1493F92B989B}" type="presOf" srcId="{FCF0EB2A-D310-4B39-B040-050245F84880}" destId="{9FAAF04F-23B7-46ED-8884-1A5CFFA46FAB}" srcOrd="0" destOrd="0" presId="urn:microsoft.com/office/officeart/2008/layout/VerticalCurvedList"/>
    <dgm:cxn modelId="{6034216F-3690-4870-A49A-AAADD22A6158}" type="presOf" srcId="{53D97FC4-7140-43A3-81FC-17AC80D05F05}" destId="{A199EC57-E51E-4195-BC3A-E99A62A2B6DD}" srcOrd="0" destOrd="0" presId="urn:microsoft.com/office/officeart/2008/layout/VerticalCurvedList"/>
    <dgm:cxn modelId="{5C567D9B-683E-4823-9549-E32B5F0239D5}" type="presOf" srcId="{CA2CB6B4-AF5A-4B89-B593-23D8A6400BBA}" destId="{7BDCD786-3549-4DB8-97EC-E6476595B1DA}" srcOrd="0" destOrd="0" presId="urn:microsoft.com/office/officeart/2008/layout/VerticalCurvedList"/>
    <dgm:cxn modelId="{2B2D58AB-0C91-4447-B56F-D25D3FD25CDE}" srcId="{FCF0EB2A-D310-4B39-B040-050245F84880}" destId="{43EBAC3E-8791-4FC2-BEEE-3EBF6C8A9049}" srcOrd="1" destOrd="0" parTransId="{6753B09F-5413-44CB-8390-6DACFA2D69B5}" sibTransId="{377159FD-85C0-48F5-A251-1D88B34F4F5B}"/>
    <dgm:cxn modelId="{291E1BBC-A6CB-4D4E-AC9E-3AA92A4E8B75}" srcId="{FCF0EB2A-D310-4B39-B040-050245F84880}" destId="{CA2CB6B4-AF5A-4B89-B593-23D8A6400BBA}" srcOrd="3" destOrd="0" parTransId="{D40F1365-1964-4810-A393-D9DC55E4DBB5}" sibTransId="{82552DC2-87FE-48F3-9B33-D82C71D2E1C2}"/>
    <dgm:cxn modelId="{62DCFDC6-9913-4CA4-B5AE-88434184AEAB}" type="presOf" srcId="{43EBAC3E-8791-4FC2-BEEE-3EBF6C8A9049}" destId="{8380BE8E-243F-47FC-87A3-BB42938FB77D}" srcOrd="0" destOrd="0" presId="urn:microsoft.com/office/officeart/2008/layout/VerticalCurvedList"/>
    <dgm:cxn modelId="{695394C9-5265-4B06-9E67-5077E807200D}" srcId="{FCF0EB2A-D310-4B39-B040-050245F84880}" destId="{A99202DD-7F54-47B0-AEB2-642A2940137B}" srcOrd="0" destOrd="0" parTransId="{C019114D-F8B9-4E08-BC56-0ED6B2245BB2}" sibTransId="{7D472660-C89E-4D3B-B947-77C19676F32B}"/>
    <dgm:cxn modelId="{BD4F46D3-3F50-48F8-87B4-3D04EEEABA99}" type="presOf" srcId="{7D472660-C89E-4D3B-B947-77C19676F32B}" destId="{24CC5998-698A-4755-B31C-C6742BD2A7E2}" srcOrd="0" destOrd="0" presId="urn:microsoft.com/office/officeart/2008/layout/VerticalCurvedList"/>
    <dgm:cxn modelId="{B52A13DA-BF0A-4338-A8C3-3F3013A2B70C}" type="presOf" srcId="{6F7C7030-2288-4A3C-ABEE-D3620F039C88}" destId="{86053A8C-83C0-42FA-BA38-4B4120B9068F}" srcOrd="0" destOrd="0" presId="urn:microsoft.com/office/officeart/2008/layout/VerticalCurvedList"/>
    <dgm:cxn modelId="{72667385-561B-46F9-BE8A-9A07A9567B92}" type="presParOf" srcId="{9FAAF04F-23B7-46ED-8884-1A5CFFA46FAB}" destId="{BB6CAA8B-044C-4648-946B-8BFB98644CDA}" srcOrd="0" destOrd="0" presId="urn:microsoft.com/office/officeart/2008/layout/VerticalCurvedList"/>
    <dgm:cxn modelId="{36A96C3B-ABA2-453F-8748-5C0E73C05E91}" type="presParOf" srcId="{BB6CAA8B-044C-4648-946B-8BFB98644CDA}" destId="{84652102-FB76-41CE-816F-1204D1F1ECB4}" srcOrd="0" destOrd="0" presId="urn:microsoft.com/office/officeart/2008/layout/VerticalCurvedList"/>
    <dgm:cxn modelId="{04004D57-B9DA-4BFE-B168-12990CD22E06}" type="presParOf" srcId="{84652102-FB76-41CE-816F-1204D1F1ECB4}" destId="{9F73AB20-33AA-4EDC-B0A2-6E0D8883348A}" srcOrd="0" destOrd="0" presId="urn:microsoft.com/office/officeart/2008/layout/VerticalCurvedList"/>
    <dgm:cxn modelId="{190384A6-6F72-4D7F-BF7E-2007ECEAD260}" type="presParOf" srcId="{84652102-FB76-41CE-816F-1204D1F1ECB4}" destId="{24CC5998-698A-4755-B31C-C6742BD2A7E2}" srcOrd="1" destOrd="0" presId="urn:microsoft.com/office/officeart/2008/layout/VerticalCurvedList"/>
    <dgm:cxn modelId="{5F786919-7BB9-482D-9C8C-D84A283BE2FE}" type="presParOf" srcId="{84652102-FB76-41CE-816F-1204D1F1ECB4}" destId="{B84AA476-3C7B-4538-8D5F-399772C6A918}" srcOrd="2" destOrd="0" presId="urn:microsoft.com/office/officeart/2008/layout/VerticalCurvedList"/>
    <dgm:cxn modelId="{5D4E47C8-7CDD-4D66-82E5-908F9D479BEC}" type="presParOf" srcId="{84652102-FB76-41CE-816F-1204D1F1ECB4}" destId="{056F4AB0-0677-45BD-AAB9-EB7D7881A7DF}" srcOrd="3" destOrd="0" presId="urn:microsoft.com/office/officeart/2008/layout/VerticalCurvedList"/>
    <dgm:cxn modelId="{6DCB251E-946A-44EA-834C-E8DB29CA2D6B}" type="presParOf" srcId="{BB6CAA8B-044C-4648-946B-8BFB98644CDA}" destId="{23E68BFF-6EEB-4F78-AA2C-C8B993B18EE3}" srcOrd="1" destOrd="0" presId="urn:microsoft.com/office/officeart/2008/layout/VerticalCurvedList"/>
    <dgm:cxn modelId="{E20B7A40-DC91-432B-9EFF-BBD717843FB8}" type="presParOf" srcId="{BB6CAA8B-044C-4648-946B-8BFB98644CDA}" destId="{A73EC4EA-9F8A-4DB9-9263-229FA8A655D5}" srcOrd="2" destOrd="0" presId="urn:microsoft.com/office/officeart/2008/layout/VerticalCurvedList"/>
    <dgm:cxn modelId="{0425EDDE-ABA8-4BBF-B910-28E0F2ED1974}" type="presParOf" srcId="{A73EC4EA-9F8A-4DB9-9263-229FA8A655D5}" destId="{2C914436-DAD5-4217-9CA7-245E222A1BFB}" srcOrd="0" destOrd="0" presId="urn:microsoft.com/office/officeart/2008/layout/VerticalCurvedList"/>
    <dgm:cxn modelId="{551B8C62-B6D9-485B-9764-59F3EFF8E005}" type="presParOf" srcId="{BB6CAA8B-044C-4648-946B-8BFB98644CDA}" destId="{8380BE8E-243F-47FC-87A3-BB42938FB77D}" srcOrd="3" destOrd="0" presId="urn:microsoft.com/office/officeart/2008/layout/VerticalCurvedList"/>
    <dgm:cxn modelId="{97AAA51A-640A-45E6-ACFE-2BB1FB9BC0D8}" type="presParOf" srcId="{BB6CAA8B-044C-4648-946B-8BFB98644CDA}" destId="{37F9568B-7B3A-473E-87E7-4751B51138E8}" srcOrd="4" destOrd="0" presId="urn:microsoft.com/office/officeart/2008/layout/VerticalCurvedList"/>
    <dgm:cxn modelId="{5879657F-5608-471C-8ED3-6F8FDB931F4E}" type="presParOf" srcId="{37F9568B-7B3A-473E-87E7-4751B51138E8}" destId="{D8CD1629-A1FF-493D-A5EC-A064FA61FFE4}" srcOrd="0" destOrd="0" presId="urn:microsoft.com/office/officeart/2008/layout/VerticalCurvedList"/>
    <dgm:cxn modelId="{9FE1A38D-4E82-4816-846E-B1366D3F5867}" type="presParOf" srcId="{BB6CAA8B-044C-4648-946B-8BFB98644CDA}" destId="{86053A8C-83C0-42FA-BA38-4B4120B9068F}" srcOrd="5" destOrd="0" presId="urn:microsoft.com/office/officeart/2008/layout/VerticalCurvedList"/>
    <dgm:cxn modelId="{05B5EEE2-9C6A-4531-A80D-85B2D34FD276}" type="presParOf" srcId="{BB6CAA8B-044C-4648-946B-8BFB98644CDA}" destId="{5F341060-CB30-4B9C-A0CB-588FCAB8807F}" srcOrd="6" destOrd="0" presId="urn:microsoft.com/office/officeart/2008/layout/VerticalCurvedList"/>
    <dgm:cxn modelId="{827D9350-937A-4175-AC22-CDF08F140AC9}" type="presParOf" srcId="{5F341060-CB30-4B9C-A0CB-588FCAB8807F}" destId="{36860202-70A4-4909-BCC5-6566B6334973}" srcOrd="0" destOrd="0" presId="urn:microsoft.com/office/officeart/2008/layout/VerticalCurvedList"/>
    <dgm:cxn modelId="{7B41DA6B-15C4-4ED9-A36F-A18F234F9442}" type="presParOf" srcId="{BB6CAA8B-044C-4648-946B-8BFB98644CDA}" destId="{7BDCD786-3549-4DB8-97EC-E6476595B1DA}" srcOrd="7" destOrd="0" presId="urn:microsoft.com/office/officeart/2008/layout/VerticalCurvedList"/>
    <dgm:cxn modelId="{74F5CCE6-CA03-46AA-807A-10160EE8DF0A}" type="presParOf" srcId="{BB6CAA8B-044C-4648-946B-8BFB98644CDA}" destId="{31F01651-74C2-45BE-90CE-896B1AA84558}" srcOrd="8" destOrd="0" presId="urn:microsoft.com/office/officeart/2008/layout/VerticalCurvedList"/>
    <dgm:cxn modelId="{AF72AE48-62F0-4841-B8F6-03BB70486A8A}" type="presParOf" srcId="{31F01651-74C2-45BE-90CE-896B1AA84558}" destId="{C32A68D8-3875-47A3-8256-46EEE7567335}" srcOrd="0" destOrd="0" presId="urn:microsoft.com/office/officeart/2008/layout/VerticalCurvedList"/>
    <dgm:cxn modelId="{E52AF789-FBE2-44A5-A421-76E3F3D7A8B7}" type="presParOf" srcId="{BB6CAA8B-044C-4648-946B-8BFB98644CDA}" destId="{E88E85BE-DF75-4295-85F3-420D05F194D8}" srcOrd="9" destOrd="0" presId="urn:microsoft.com/office/officeart/2008/layout/VerticalCurvedList"/>
    <dgm:cxn modelId="{A6776F9D-AAA3-47D9-B293-ACEA505FA829}" type="presParOf" srcId="{BB6CAA8B-044C-4648-946B-8BFB98644CDA}" destId="{30E8EA2C-E48E-4A6F-82F4-A71FC3521FAB}" srcOrd="10" destOrd="0" presId="urn:microsoft.com/office/officeart/2008/layout/VerticalCurvedList"/>
    <dgm:cxn modelId="{C1A52B5E-D626-4D5D-9E24-B67BA779ABD5}" type="presParOf" srcId="{30E8EA2C-E48E-4A6F-82F4-A71FC3521FAB}" destId="{5AA711E4-C9C3-4F60-988E-9A4B94BA793E}" srcOrd="0" destOrd="0" presId="urn:microsoft.com/office/officeart/2008/layout/VerticalCurvedList"/>
    <dgm:cxn modelId="{6FFFE923-2542-4CB4-A515-C4F6835D2027}" type="presParOf" srcId="{BB6CAA8B-044C-4648-946B-8BFB98644CDA}" destId="{A199EC57-E51E-4195-BC3A-E99A62A2B6DD}" srcOrd="11" destOrd="0" presId="urn:microsoft.com/office/officeart/2008/layout/VerticalCurvedList"/>
    <dgm:cxn modelId="{81DF7F52-DBFE-4A55-B206-AA44FD5E4357}" type="presParOf" srcId="{BB6CAA8B-044C-4648-946B-8BFB98644CDA}" destId="{337F89E1-204B-4BF3-B68B-6C64EA642BB8}" srcOrd="12" destOrd="0" presId="urn:microsoft.com/office/officeart/2008/layout/VerticalCurvedList"/>
    <dgm:cxn modelId="{76928DF4-169A-4640-AF75-A246F4696F1F}" type="presParOf" srcId="{337F89E1-204B-4BF3-B68B-6C64EA642BB8}" destId="{3E5C7CD0-97A0-4232-9313-C2EB4D26763B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4148D861-E81A-41C7-AC46-2AAC256DE184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AD06F9D-7F50-4612-A22B-E6FB3C208D59}">
      <dgm:prSet phldrT="[Текст]" custT="1"/>
      <dgm:spPr>
        <a:xfrm>
          <a:off x="302800" y="9977"/>
          <a:ext cx="6056008" cy="1044471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16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Здоровые взрослые люди любого возраста должны заниматься не менее 150 минут/</a:t>
          </a:r>
          <a:r>
            <a:rPr lang="ru-RU" sz="1600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нед</a:t>
          </a:r>
          <a:r>
            <a:rPr lang="ru-RU" sz="16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. ФА умеренной интенсивности или не менее 75 минут/</a:t>
          </a:r>
          <a:r>
            <a:rPr lang="ru-RU" sz="1600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нед</a:t>
          </a:r>
          <a:r>
            <a:rPr lang="ru-RU" sz="16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. ФА высокой интенсивности или их комбинацией с эквивалентной нагрузкой</a:t>
          </a:r>
        </a:p>
      </dgm:t>
    </dgm:pt>
    <dgm:pt modelId="{991016D2-D5EA-46C0-96D6-03373E04F67B}" type="parTrans" cxnId="{AB1EFD45-A248-473C-981C-2A92F1188796}">
      <dgm:prSet/>
      <dgm:spPr/>
      <dgm:t>
        <a:bodyPr/>
        <a:lstStyle/>
        <a:p>
          <a:endParaRPr lang="ru-RU"/>
        </a:p>
      </dgm:t>
    </dgm:pt>
    <dgm:pt modelId="{2DDC9844-D936-4D4A-9446-49648F976C1E}" type="sibTrans" cxnId="{AB1EFD45-A248-473C-981C-2A92F1188796}">
      <dgm:prSet/>
      <dgm:spPr/>
      <dgm:t>
        <a:bodyPr/>
        <a:lstStyle/>
        <a:p>
          <a:endParaRPr lang="ru-RU"/>
        </a:p>
      </dgm:t>
    </dgm:pt>
    <dgm:pt modelId="{2B1E1B7B-7E02-4A0F-9053-5014A6100BEB}">
      <dgm:prSet phldrT="[Текст]" custT="1"/>
      <dgm:spPr>
        <a:xfrm>
          <a:off x="302800" y="1418768"/>
          <a:ext cx="6056008" cy="1091278"/>
        </a:xfrm>
        <a:prstGeom prst="roundRect">
          <a:avLst/>
        </a:prstGeom>
        <a:solidFill>
          <a:srgbClr val="C00000">
            <a:lumMod val="20000"/>
            <a:lumOff val="8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16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Для дополнительной пользы здоровым взрослым людям рекомендуется постепенное повышение аэробных физических нагрузок умеренной интенсивности до 300 мин/</a:t>
          </a:r>
          <a:r>
            <a:rPr lang="ru-RU" sz="1600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нед</a:t>
          </a:r>
          <a:r>
            <a:rPr lang="ru-RU" sz="16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. или высокой интенсивности до 150 мин/</a:t>
          </a:r>
          <a:r>
            <a:rPr lang="ru-RU" sz="1600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нед</a:t>
          </a:r>
          <a:r>
            <a:rPr lang="ru-RU" sz="16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. или их комбинацией с эквивалентной нагрузкой</a:t>
          </a:r>
        </a:p>
      </dgm:t>
    </dgm:pt>
    <dgm:pt modelId="{A978BC17-AA0D-41A9-BFF3-1EE0456911E5}" type="parTrans" cxnId="{F9F71C52-23ED-45B8-B5EC-585E93BCFB47}">
      <dgm:prSet/>
      <dgm:spPr/>
      <dgm:t>
        <a:bodyPr/>
        <a:lstStyle/>
        <a:p>
          <a:endParaRPr lang="ru-RU"/>
        </a:p>
      </dgm:t>
    </dgm:pt>
    <dgm:pt modelId="{2E57E780-10C7-498F-9A79-69AA99CB2F61}" type="sibTrans" cxnId="{F9F71C52-23ED-45B8-B5EC-585E93BCFB47}">
      <dgm:prSet/>
      <dgm:spPr/>
      <dgm:t>
        <a:bodyPr/>
        <a:lstStyle/>
        <a:p>
          <a:endParaRPr lang="ru-RU"/>
        </a:p>
      </dgm:t>
    </dgm:pt>
    <dgm:pt modelId="{96CA37DA-6DC3-47F4-A720-D9F659DF0DB5}">
      <dgm:prSet phldrT="[Текст]" custT="1"/>
      <dgm:spPr>
        <a:xfrm>
          <a:off x="302800" y="2874367"/>
          <a:ext cx="6056008" cy="1139783"/>
        </a:xfrm>
        <a:prstGeom prst="roundRect">
          <a:avLst/>
        </a:prstGeom>
        <a:solidFill>
          <a:srgbClr val="00ADDC">
            <a:lumMod val="40000"/>
            <a:lumOff val="6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16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Рекомендуется регулярно проводить оценку и консультирование пациентов в плане физических нагрузок, чтобы стимулировать ФА и в случае необходимости поддерживать увеличение ее объема с течением времени </a:t>
          </a:r>
        </a:p>
      </dgm:t>
    </dgm:pt>
    <dgm:pt modelId="{31774F5B-E079-445A-A51E-DF6CC0166A24}" type="parTrans" cxnId="{2AB52129-2254-4027-BC10-602DA57FFE03}">
      <dgm:prSet/>
      <dgm:spPr/>
      <dgm:t>
        <a:bodyPr/>
        <a:lstStyle/>
        <a:p>
          <a:endParaRPr lang="ru-RU"/>
        </a:p>
      </dgm:t>
    </dgm:pt>
    <dgm:pt modelId="{F83297AC-C334-4749-B8C2-BC20EEEB9BD1}" type="sibTrans" cxnId="{2AB52129-2254-4027-BC10-602DA57FFE03}">
      <dgm:prSet/>
      <dgm:spPr/>
      <dgm:t>
        <a:bodyPr/>
        <a:lstStyle/>
        <a:p>
          <a:endParaRPr lang="ru-RU"/>
        </a:p>
      </dgm:t>
    </dgm:pt>
    <dgm:pt modelId="{970720AC-5B6F-4593-9E54-B8B27150BA05}" type="pres">
      <dgm:prSet presAssocID="{4148D861-E81A-41C7-AC46-2AAC256DE184}" presName="linear" presStyleCnt="0">
        <dgm:presLayoutVars>
          <dgm:dir/>
          <dgm:animLvl val="lvl"/>
          <dgm:resizeHandles val="exact"/>
        </dgm:presLayoutVars>
      </dgm:prSet>
      <dgm:spPr/>
    </dgm:pt>
    <dgm:pt modelId="{0926EED9-B235-476F-89B3-D362EFC300F1}" type="pres">
      <dgm:prSet presAssocID="{4AD06F9D-7F50-4612-A22B-E6FB3C208D59}" presName="parentLin" presStyleCnt="0"/>
      <dgm:spPr/>
    </dgm:pt>
    <dgm:pt modelId="{0EC1C33F-63EC-4D49-81B9-657F9BFAB965}" type="pres">
      <dgm:prSet presAssocID="{4AD06F9D-7F50-4612-A22B-E6FB3C208D59}" presName="parentLeftMargin" presStyleLbl="node1" presStyleIdx="0" presStyleCnt="3"/>
      <dgm:spPr/>
    </dgm:pt>
    <dgm:pt modelId="{2084DCD5-8E70-4770-8F90-65774A3189B7}" type="pres">
      <dgm:prSet presAssocID="{4AD06F9D-7F50-4612-A22B-E6FB3C208D59}" presName="parentText" presStyleLbl="node1" presStyleIdx="0" presStyleCnt="3" custScaleX="142857" custScaleY="153834">
        <dgm:presLayoutVars>
          <dgm:chMax val="0"/>
          <dgm:bulletEnabled val="1"/>
        </dgm:presLayoutVars>
      </dgm:prSet>
      <dgm:spPr/>
    </dgm:pt>
    <dgm:pt modelId="{DBC91BB2-9F8A-49E0-B443-1B6B8DEEB1C2}" type="pres">
      <dgm:prSet presAssocID="{4AD06F9D-7F50-4612-A22B-E6FB3C208D59}" presName="negativeSpace" presStyleCnt="0"/>
      <dgm:spPr/>
    </dgm:pt>
    <dgm:pt modelId="{C0C51FCF-B398-4DC8-B3DF-AD1E216F8BCD}" type="pres">
      <dgm:prSet presAssocID="{4AD06F9D-7F50-4612-A22B-E6FB3C208D59}" presName="childText" presStyleLbl="conFgAcc1" presStyleIdx="0" presStyleCnt="3">
        <dgm:presLayoutVars>
          <dgm:bulletEnabled val="1"/>
        </dgm:presLayoutVars>
      </dgm:prSet>
      <dgm:spPr>
        <a:xfrm>
          <a:off x="0" y="714968"/>
          <a:ext cx="6360368" cy="57960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87D447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BF17A830-A4E4-486B-95FD-10097AA3F845}" type="pres">
      <dgm:prSet presAssocID="{2DDC9844-D936-4D4A-9446-49648F976C1E}" presName="spaceBetweenRectangles" presStyleCnt="0"/>
      <dgm:spPr/>
    </dgm:pt>
    <dgm:pt modelId="{BCFC5B20-661E-4A13-99A2-EFEB4623531E}" type="pres">
      <dgm:prSet presAssocID="{2B1E1B7B-7E02-4A0F-9053-5014A6100BEB}" presName="parentLin" presStyleCnt="0"/>
      <dgm:spPr/>
    </dgm:pt>
    <dgm:pt modelId="{01EB3851-7108-419B-892A-975EFA3B24F9}" type="pres">
      <dgm:prSet presAssocID="{2B1E1B7B-7E02-4A0F-9053-5014A6100BEB}" presName="parentLeftMargin" presStyleLbl="node1" presStyleIdx="0" presStyleCnt="3"/>
      <dgm:spPr/>
    </dgm:pt>
    <dgm:pt modelId="{53513B6D-89E1-4366-900A-4024BCD84331}" type="pres">
      <dgm:prSet presAssocID="{2B1E1B7B-7E02-4A0F-9053-5014A6100BEB}" presName="parentText" presStyleLbl="node1" presStyleIdx="1" presStyleCnt="3" custScaleX="142857" custScaleY="160728">
        <dgm:presLayoutVars>
          <dgm:chMax val="0"/>
          <dgm:bulletEnabled val="1"/>
        </dgm:presLayoutVars>
      </dgm:prSet>
      <dgm:spPr/>
    </dgm:pt>
    <dgm:pt modelId="{F61CAA35-C0C9-415A-A342-96CD3CC0DDBB}" type="pres">
      <dgm:prSet presAssocID="{2B1E1B7B-7E02-4A0F-9053-5014A6100BEB}" presName="negativeSpace" presStyleCnt="0"/>
      <dgm:spPr/>
    </dgm:pt>
    <dgm:pt modelId="{D990CD7E-09BE-4C86-8B9F-6C9C0C535CE4}" type="pres">
      <dgm:prSet presAssocID="{2B1E1B7B-7E02-4A0F-9053-5014A6100BEB}" presName="childText" presStyleLbl="conFgAcc1" presStyleIdx="1" presStyleCnt="3">
        <dgm:presLayoutVars>
          <dgm:bulletEnabled val="1"/>
        </dgm:presLayoutVars>
      </dgm:prSet>
      <dgm:spPr>
        <a:xfrm>
          <a:off x="0" y="2170567"/>
          <a:ext cx="6360368" cy="57960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87D447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851C481E-FDB9-4CFB-AFD3-DD7CCA235ADA}" type="pres">
      <dgm:prSet presAssocID="{2E57E780-10C7-498F-9A79-69AA99CB2F61}" presName="spaceBetweenRectangles" presStyleCnt="0"/>
      <dgm:spPr/>
    </dgm:pt>
    <dgm:pt modelId="{03B1A599-E7BF-4EA7-A601-AE35B9A813CD}" type="pres">
      <dgm:prSet presAssocID="{96CA37DA-6DC3-47F4-A720-D9F659DF0DB5}" presName="parentLin" presStyleCnt="0"/>
      <dgm:spPr/>
    </dgm:pt>
    <dgm:pt modelId="{48E9CE12-1C68-4F5D-9FC2-2C2352BAAECF}" type="pres">
      <dgm:prSet presAssocID="{96CA37DA-6DC3-47F4-A720-D9F659DF0DB5}" presName="parentLeftMargin" presStyleLbl="node1" presStyleIdx="1" presStyleCnt="3"/>
      <dgm:spPr/>
    </dgm:pt>
    <dgm:pt modelId="{9E637AFA-791E-409B-9175-CC33282EC9C5}" type="pres">
      <dgm:prSet presAssocID="{96CA37DA-6DC3-47F4-A720-D9F659DF0DB5}" presName="parentText" presStyleLbl="node1" presStyleIdx="2" presStyleCnt="3" custScaleX="142857" custScaleY="167872">
        <dgm:presLayoutVars>
          <dgm:chMax val="0"/>
          <dgm:bulletEnabled val="1"/>
        </dgm:presLayoutVars>
      </dgm:prSet>
      <dgm:spPr/>
    </dgm:pt>
    <dgm:pt modelId="{6ACABC0D-F9A2-4A40-93E5-A12F62FA701F}" type="pres">
      <dgm:prSet presAssocID="{96CA37DA-6DC3-47F4-A720-D9F659DF0DB5}" presName="negativeSpace" presStyleCnt="0"/>
      <dgm:spPr/>
    </dgm:pt>
    <dgm:pt modelId="{DF576809-71B2-4560-8DE9-BBC1A7E0D708}" type="pres">
      <dgm:prSet presAssocID="{96CA37DA-6DC3-47F4-A720-D9F659DF0DB5}" presName="childText" presStyleLbl="conFgAcc1" presStyleIdx="2" presStyleCnt="3">
        <dgm:presLayoutVars>
          <dgm:bulletEnabled val="1"/>
        </dgm:presLayoutVars>
      </dgm:prSet>
      <dgm:spPr>
        <a:xfrm>
          <a:off x="0" y="3674670"/>
          <a:ext cx="6360368" cy="57960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87D447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</dgm:ptLst>
  <dgm:cxnLst>
    <dgm:cxn modelId="{7FA23004-EC36-463F-92C1-3FA0485954DE}" type="presOf" srcId="{4AD06F9D-7F50-4612-A22B-E6FB3C208D59}" destId="{2084DCD5-8E70-4770-8F90-65774A3189B7}" srcOrd="1" destOrd="0" presId="urn:microsoft.com/office/officeart/2005/8/layout/list1"/>
    <dgm:cxn modelId="{7A58380F-8358-41C2-B3BE-E467F3202298}" type="presOf" srcId="{4AD06F9D-7F50-4612-A22B-E6FB3C208D59}" destId="{0EC1C33F-63EC-4D49-81B9-657F9BFAB965}" srcOrd="0" destOrd="0" presId="urn:microsoft.com/office/officeart/2005/8/layout/list1"/>
    <dgm:cxn modelId="{1B370F12-EFFE-487C-B356-18FAE49AF49F}" type="presOf" srcId="{2B1E1B7B-7E02-4A0F-9053-5014A6100BEB}" destId="{53513B6D-89E1-4366-900A-4024BCD84331}" srcOrd="1" destOrd="0" presId="urn:microsoft.com/office/officeart/2005/8/layout/list1"/>
    <dgm:cxn modelId="{A9A95214-C5D7-49A7-A599-F131A603AFF8}" type="presOf" srcId="{4148D861-E81A-41C7-AC46-2AAC256DE184}" destId="{970720AC-5B6F-4593-9E54-B8B27150BA05}" srcOrd="0" destOrd="0" presId="urn:microsoft.com/office/officeart/2005/8/layout/list1"/>
    <dgm:cxn modelId="{03A06927-87A6-4CC6-AEA6-A99CDC281C3F}" type="presOf" srcId="{96CA37DA-6DC3-47F4-A720-D9F659DF0DB5}" destId="{9E637AFA-791E-409B-9175-CC33282EC9C5}" srcOrd="1" destOrd="0" presId="urn:microsoft.com/office/officeart/2005/8/layout/list1"/>
    <dgm:cxn modelId="{2AB52129-2254-4027-BC10-602DA57FFE03}" srcId="{4148D861-E81A-41C7-AC46-2AAC256DE184}" destId="{96CA37DA-6DC3-47F4-A720-D9F659DF0DB5}" srcOrd="2" destOrd="0" parTransId="{31774F5B-E079-445A-A51E-DF6CC0166A24}" sibTransId="{F83297AC-C334-4749-B8C2-BC20EEEB9BD1}"/>
    <dgm:cxn modelId="{AB1EFD45-A248-473C-981C-2A92F1188796}" srcId="{4148D861-E81A-41C7-AC46-2AAC256DE184}" destId="{4AD06F9D-7F50-4612-A22B-E6FB3C208D59}" srcOrd="0" destOrd="0" parTransId="{991016D2-D5EA-46C0-96D6-03373E04F67B}" sibTransId="{2DDC9844-D936-4D4A-9446-49648F976C1E}"/>
    <dgm:cxn modelId="{F9F71C52-23ED-45B8-B5EC-585E93BCFB47}" srcId="{4148D861-E81A-41C7-AC46-2AAC256DE184}" destId="{2B1E1B7B-7E02-4A0F-9053-5014A6100BEB}" srcOrd="1" destOrd="0" parTransId="{A978BC17-AA0D-41A9-BFF3-1EE0456911E5}" sibTransId="{2E57E780-10C7-498F-9A79-69AA99CB2F61}"/>
    <dgm:cxn modelId="{14EB8372-DAE3-4E18-B1CD-45A5CADEEC96}" type="presOf" srcId="{2B1E1B7B-7E02-4A0F-9053-5014A6100BEB}" destId="{01EB3851-7108-419B-892A-975EFA3B24F9}" srcOrd="0" destOrd="0" presId="urn:microsoft.com/office/officeart/2005/8/layout/list1"/>
    <dgm:cxn modelId="{7C69E08B-5963-475A-835E-502492672345}" type="presOf" srcId="{96CA37DA-6DC3-47F4-A720-D9F659DF0DB5}" destId="{48E9CE12-1C68-4F5D-9FC2-2C2352BAAECF}" srcOrd="0" destOrd="0" presId="urn:microsoft.com/office/officeart/2005/8/layout/list1"/>
    <dgm:cxn modelId="{974123AB-4782-46E7-99F8-94D793B69D41}" type="presParOf" srcId="{970720AC-5B6F-4593-9E54-B8B27150BA05}" destId="{0926EED9-B235-476F-89B3-D362EFC300F1}" srcOrd="0" destOrd="0" presId="urn:microsoft.com/office/officeart/2005/8/layout/list1"/>
    <dgm:cxn modelId="{A4AED004-33F3-457A-8EED-0A10B2DC37D7}" type="presParOf" srcId="{0926EED9-B235-476F-89B3-D362EFC300F1}" destId="{0EC1C33F-63EC-4D49-81B9-657F9BFAB965}" srcOrd="0" destOrd="0" presId="urn:microsoft.com/office/officeart/2005/8/layout/list1"/>
    <dgm:cxn modelId="{AEAC28EA-E2B5-4BEE-A52E-CA2749A2A653}" type="presParOf" srcId="{0926EED9-B235-476F-89B3-D362EFC300F1}" destId="{2084DCD5-8E70-4770-8F90-65774A3189B7}" srcOrd="1" destOrd="0" presId="urn:microsoft.com/office/officeart/2005/8/layout/list1"/>
    <dgm:cxn modelId="{83E1A2CC-C608-4DC0-A9F7-2550FA201342}" type="presParOf" srcId="{970720AC-5B6F-4593-9E54-B8B27150BA05}" destId="{DBC91BB2-9F8A-49E0-B443-1B6B8DEEB1C2}" srcOrd="1" destOrd="0" presId="urn:microsoft.com/office/officeart/2005/8/layout/list1"/>
    <dgm:cxn modelId="{6809184B-46C5-49C1-9E13-EDD1C6DA3094}" type="presParOf" srcId="{970720AC-5B6F-4593-9E54-B8B27150BA05}" destId="{C0C51FCF-B398-4DC8-B3DF-AD1E216F8BCD}" srcOrd="2" destOrd="0" presId="urn:microsoft.com/office/officeart/2005/8/layout/list1"/>
    <dgm:cxn modelId="{55E43A60-B63B-4C32-ADA6-D790BB07C7F2}" type="presParOf" srcId="{970720AC-5B6F-4593-9E54-B8B27150BA05}" destId="{BF17A830-A4E4-486B-95FD-10097AA3F845}" srcOrd="3" destOrd="0" presId="urn:microsoft.com/office/officeart/2005/8/layout/list1"/>
    <dgm:cxn modelId="{AAEA7604-FB56-4031-B9A6-2319DA806255}" type="presParOf" srcId="{970720AC-5B6F-4593-9E54-B8B27150BA05}" destId="{BCFC5B20-661E-4A13-99A2-EFEB4623531E}" srcOrd="4" destOrd="0" presId="urn:microsoft.com/office/officeart/2005/8/layout/list1"/>
    <dgm:cxn modelId="{36463C4E-31B2-4D02-A570-62E2DF36E14C}" type="presParOf" srcId="{BCFC5B20-661E-4A13-99A2-EFEB4623531E}" destId="{01EB3851-7108-419B-892A-975EFA3B24F9}" srcOrd="0" destOrd="0" presId="urn:microsoft.com/office/officeart/2005/8/layout/list1"/>
    <dgm:cxn modelId="{53E596A7-EB62-4E23-8AEF-A32C792F630D}" type="presParOf" srcId="{BCFC5B20-661E-4A13-99A2-EFEB4623531E}" destId="{53513B6D-89E1-4366-900A-4024BCD84331}" srcOrd="1" destOrd="0" presId="urn:microsoft.com/office/officeart/2005/8/layout/list1"/>
    <dgm:cxn modelId="{BB95FA21-A3B7-43C3-8756-E2AE10C22F63}" type="presParOf" srcId="{970720AC-5B6F-4593-9E54-B8B27150BA05}" destId="{F61CAA35-C0C9-415A-A342-96CD3CC0DDBB}" srcOrd="5" destOrd="0" presId="urn:microsoft.com/office/officeart/2005/8/layout/list1"/>
    <dgm:cxn modelId="{F096CA5D-09F1-4DF3-AB9A-C8134F75A9FC}" type="presParOf" srcId="{970720AC-5B6F-4593-9E54-B8B27150BA05}" destId="{D990CD7E-09BE-4C86-8B9F-6C9C0C535CE4}" srcOrd="6" destOrd="0" presId="urn:microsoft.com/office/officeart/2005/8/layout/list1"/>
    <dgm:cxn modelId="{6C6660D2-43A6-4FAD-B2D8-8F53802B30DE}" type="presParOf" srcId="{970720AC-5B6F-4593-9E54-B8B27150BA05}" destId="{851C481E-FDB9-4CFB-AFD3-DD7CCA235ADA}" srcOrd="7" destOrd="0" presId="urn:microsoft.com/office/officeart/2005/8/layout/list1"/>
    <dgm:cxn modelId="{B949B5A2-2CAF-402F-B399-328D8FD7DCAA}" type="presParOf" srcId="{970720AC-5B6F-4593-9E54-B8B27150BA05}" destId="{03B1A599-E7BF-4EA7-A601-AE35B9A813CD}" srcOrd="8" destOrd="0" presId="urn:microsoft.com/office/officeart/2005/8/layout/list1"/>
    <dgm:cxn modelId="{76FF28DE-9AC2-4DA3-9184-99EC2C0FD34F}" type="presParOf" srcId="{03B1A599-E7BF-4EA7-A601-AE35B9A813CD}" destId="{48E9CE12-1C68-4F5D-9FC2-2C2352BAAECF}" srcOrd="0" destOrd="0" presId="urn:microsoft.com/office/officeart/2005/8/layout/list1"/>
    <dgm:cxn modelId="{CF8BCD1E-4746-4B59-9816-0FFEBC9E3B84}" type="presParOf" srcId="{03B1A599-E7BF-4EA7-A601-AE35B9A813CD}" destId="{9E637AFA-791E-409B-9175-CC33282EC9C5}" srcOrd="1" destOrd="0" presId="urn:microsoft.com/office/officeart/2005/8/layout/list1"/>
    <dgm:cxn modelId="{6C56CDD1-3FDB-43DD-AD26-3A1468F9D31F}" type="presParOf" srcId="{970720AC-5B6F-4593-9E54-B8B27150BA05}" destId="{6ACABC0D-F9A2-4A40-93E5-A12F62FA701F}" srcOrd="9" destOrd="0" presId="urn:microsoft.com/office/officeart/2005/8/layout/list1"/>
    <dgm:cxn modelId="{B7726AE9-8D25-47FF-B5C5-D89B9422259D}" type="presParOf" srcId="{970720AC-5B6F-4593-9E54-B8B27150BA05}" destId="{DF576809-71B2-4560-8DE9-BBC1A7E0D708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4EBFAE7-E6B6-4FE8-85ED-0E4EEC57C8E3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AF838E3-8C94-4A73-B255-1DF7F089A3BA}">
      <dgm:prSet phldrT="[Текст]" custT="1"/>
      <dgm:spPr>
        <a:xfrm>
          <a:off x="519082" y="353270"/>
          <a:ext cx="6161414" cy="706908"/>
        </a:xfrm>
        <a:prstGeom prst="rect">
          <a:avLst/>
        </a:prstGeom>
        <a:solidFill>
          <a:srgbClr val="87D447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16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Поощрять физическую активность и вытеснять малоподвижные формы поведения</a:t>
          </a:r>
        </a:p>
      </dgm:t>
    </dgm:pt>
    <dgm:pt modelId="{AB7F473B-2B42-4127-B4F8-4D8E5FDAD307}" type="parTrans" cxnId="{584C74DB-B099-4657-82D9-D223626EE502}">
      <dgm:prSet/>
      <dgm:spPr/>
      <dgm:t>
        <a:bodyPr/>
        <a:lstStyle/>
        <a:p>
          <a:endParaRPr lang="ru-RU"/>
        </a:p>
      </dgm:t>
    </dgm:pt>
    <dgm:pt modelId="{4413529C-DC5A-47DC-9307-53C7D565822D}" type="sibTrans" cxnId="{584C74DB-B099-4657-82D9-D223626EE502}">
      <dgm:prSet/>
      <dgm:spPr>
        <a:xfrm>
          <a:off x="-5195199" y="-795755"/>
          <a:ext cx="6186598" cy="6186598"/>
        </a:xfrm>
        <a:prstGeom prst="blockArc">
          <a:avLst>
            <a:gd name="adj1" fmla="val 18900000"/>
            <a:gd name="adj2" fmla="val 2700000"/>
            <a:gd name="adj3" fmla="val 349"/>
          </a:avLst>
        </a:prstGeom>
        <a:noFill/>
        <a:ln w="12700" cap="flat" cmpd="sng" algn="ctr">
          <a:solidFill>
            <a:srgbClr val="87D447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B65413D2-D7C2-4A5A-A0AC-2E1709BF6B11}">
      <dgm:prSet phldrT="[Текст]" custT="1"/>
      <dgm:spPr>
        <a:xfrm>
          <a:off x="890062" y="1194876"/>
          <a:ext cx="5756128" cy="1276754"/>
        </a:xfrm>
        <a:prstGeom prst="rect">
          <a:avLst/>
        </a:prstGeom>
        <a:solidFill>
          <a:srgbClr val="FFC0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16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Создавать благоприятные условия: безопасную и привлекательную антропогенную среду, доступные общественные места и инфраструктуру, способствующие физической активности</a:t>
          </a:r>
        </a:p>
      </dgm:t>
    </dgm:pt>
    <dgm:pt modelId="{B0EA5099-C051-473A-A389-B5B8CBB23E08}" type="parTrans" cxnId="{241CFB36-03EC-4D82-BB2F-D402407AB99A}">
      <dgm:prSet/>
      <dgm:spPr/>
      <dgm:t>
        <a:bodyPr/>
        <a:lstStyle/>
        <a:p>
          <a:endParaRPr lang="ru-RU"/>
        </a:p>
      </dgm:t>
    </dgm:pt>
    <dgm:pt modelId="{2A4223C3-5CE5-42D0-B46D-DD16A4BE6D3E}" type="sibTrans" cxnId="{241CFB36-03EC-4D82-BB2F-D402407AB99A}">
      <dgm:prSet/>
      <dgm:spPr/>
      <dgm:t>
        <a:bodyPr/>
        <a:lstStyle/>
        <a:p>
          <a:endParaRPr lang="ru-RU"/>
        </a:p>
      </dgm:t>
    </dgm:pt>
    <dgm:pt modelId="{EEBDDEB9-1609-4014-82A1-5E37CB4B4F03}">
      <dgm:prSet phldrT="[Текст]" custT="1"/>
      <dgm:spPr>
        <a:xfrm>
          <a:off x="903071" y="2660000"/>
          <a:ext cx="5756128" cy="1047574"/>
        </a:xfrm>
        <a:prstGeom prst="rect">
          <a:avLst/>
        </a:prstGeom>
        <a:solidFill>
          <a:srgbClr val="00ADDC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16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Предоставить равные возможности для физически активного образа жизни независимо от пола, возраста, доходов, образования, этнической принадлежности, с учетом потребностей инвалидов</a:t>
          </a:r>
        </a:p>
      </dgm:t>
    </dgm:pt>
    <dgm:pt modelId="{31FD4C2F-9EF9-4F30-ABF3-47AE48F33656}" type="parTrans" cxnId="{28F0B6AC-6183-4F54-A08D-0482927CBBA3}">
      <dgm:prSet/>
      <dgm:spPr/>
      <dgm:t>
        <a:bodyPr/>
        <a:lstStyle/>
        <a:p>
          <a:endParaRPr lang="ru-RU"/>
        </a:p>
      </dgm:t>
    </dgm:pt>
    <dgm:pt modelId="{FAE04E70-8531-4D0A-976F-6CFF1F9B092C}" type="sibTrans" cxnId="{28F0B6AC-6183-4F54-A08D-0482927CBBA3}">
      <dgm:prSet/>
      <dgm:spPr/>
      <dgm:t>
        <a:bodyPr/>
        <a:lstStyle/>
        <a:p>
          <a:endParaRPr lang="ru-RU"/>
        </a:p>
      </dgm:t>
    </dgm:pt>
    <dgm:pt modelId="{94A3F8E5-0615-449B-A2CF-82D4275EA70C}">
      <dgm:prSet phldrT="[Текст]" custT="1"/>
      <dgm:spPr>
        <a:xfrm>
          <a:off x="473672" y="3888179"/>
          <a:ext cx="6161414" cy="706908"/>
        </a:xfrm>
        <a:prstGeom prst="rect">
          <a:avLst/>
        </a:prstGeom>
        <a:solidFill>
          <a:srgbClr val="C00000">
            <a:lumMod val="20000"/>
            <a:lumOff val="8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16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Устранять препятствия, мешающие физической активности и создавать условия для физической активности</a:t>
          </a:r>
        </a:p>
      </dgm:t>
    </dgm:pt>
    <dgm:pt modelId="{C8C0EC41-5144-4ABE-A9CB-091A20D07436}" type="parTrans" cxnId="{6E32E86F-4BAF-4E1E-94AA-A404091FF1E4}">
      <dgm:prSet/>
      <dgm:spPr/>
      <dgm:t>
        <a:bodyPr/>
        <a:lstStyle/>
        <a:p>
          <a:endParaRPr lang="ru-RU"/>
        </a:p>
      </dgm:t>
    </dgm:pt>
    <dgm:pt modelId="{AB580918-7001-4AF6-8E4E-DA41F58E17E0}" type="sibTrans" cxnId="{6E32E86F-4BAF-4E1E-94AA-A404091FF1E4}">
      <dgm:prSet/>
      <dgm:spPr/>
      <dgm:t>
        <a:bodyPr/>
        <a:lstStyle/>
        <a:p>
          <a:endParaRPr lang="ru-RU"/>
        </a:p>
      </dgm:t>
    </dgm:pt>
    <dgm:pt modelId="{761C7DD3-06BF-4BFC-B490-032BF11CD4A0}" type="pres">
      <dgm:prSet presAssocID="{54EBFAE7-E6B6-4FE8-85ED-0E4EEC57C8E3}" presName="Name0" presStyleCnt="0">
        <dgm:presLayoutVars>
          <dgm:chMax val="7"/>
          <dgm:chPref val="7"/>
          <dgm:dir/>
        </dgm:presLayoutVars>
      </dgm:prSet>
      <dgm:spPr/>
    </dgm:pt>
    <dgm:pt modelId="{0F356DD9-A0D2-4C3E-9895-0636CC64F072}" type="pres">
      <dgm:prSet presAssocID="{54EBFAE7-E6B6-4FE8-85ED-0E4EEC57C8E3}" presName="Name1" presStyleCnt="0"/>
      <dgm:spPr/>
    </dgm:pt>
    <dgm:pt modelId="{B11258BC-35B0-4AEF-97C2-0FB6AFD15B87}" type="pres">
      <dgm:prSet presAssocID="{54EBFAE7-E6B6-4FE8-85ED-0E4EEC57C8E3}" presName="cycle" presStyleCnt="0"/>
      <dgm:spPr/>
    </dgm:pt>
    <dgm:pt modelId="{BF51960C-3FC4-41BF-AD61-30B9278251EA}" type="pres">
      <dgm:prSet presAssocID="{54EBFAE7-E6B6-4FE8-85ED-0E4EEC57C8E3}" presName="srcNode" presStyleLbl="node1" presStyleIdx="0" presStyleCnt="4"/>
      <dgm:spPr/>
    </dgm:pt>
    <dgm:pt modelId="{753FC9F5-056E-4EBB-84C0-DB543587AFF1}" type="pres">
      <dgm:prSet presAssocID="{54EBFAE7-E6B6-4FE8-85ED-0E4EEC57C8E3}" presName="conn" presStyleLbl="parChTrans1D2" presStyleIdx="0" presStyleCnt="1"/>
      <dgm:spPr/>
    </dgm:pt>
    <dgm:pt modelId="{3D9CD7B7-96EC-43DA-8DAF-0566D4AEC668}" type="pres">
      <dgm:prSet presAssocID="{54EBFAE7-E6B6-4FE8-85ED-0E4EEC57C8E3}" presName="extraNode" presStyleLbl="node1" presStyleIdx="0" presStyleCnt="4"/>
      <dgm:spPr/>
    </dgm:pt>
    <dgm:pt modelId="{35FD65D5-FBB8-4611-9C0A-A881A5E9F146}" type="pres">
      <dgm:prSet presAssocID="{54EBFAE7-E6B6-4FE8-85ED-0E4EEC57C8E3}" presName="dstNode" presStyleLbl="node1" presStyleIdx="0" presStyleCnt="4"/>
      <dgm:spPr/>
    </dgm:pt>
    <dgm:pt modelId="{B5148772-CF25-4FCA-98C9-FF2775D3BFB9}" type="pres">
      <dgm:prSet presAssocID="{7AF838E3-8C94-4A73-B255-1DF7F089A3BA}" presName="text_1" presStyleLbl="node1" presStyleIdx="0" presStyleCnt="4">
        <dgm:presLayoutVars>
          <dgm:bulletEnabled val="1"/>
        </dgm:presLayoutVars>
      </dgm:prSet>
      <dgm:spPr/>
    </dgm:pt>
    <dgm:pt modelId="{54D9ECDC-6C27-4C70-AC28-6DA6F12703A0}" type="pres">
      <dgm:prSet presAssocID="{7AF838E3-8C94-4A73-B255-1DF7F089A3BA}" presName="accent_1" presStyleCnt="0"/>
      <dgm:spPr/>
    </dgm:pt>
    <dgm:pt modelId="{06E8A01B-5A28-4233-9D6C-9F9B1BA985E6}" type="pres">
      <dgm:prSet presAssocID="{7AF838E3-8C94-4A73-B255-1DF7F089A3BA}" presName="accentRepeatNode" presStyleLbl="solidFgAcc1" presStyleIdx="0" presStyleCnt="4"/>
      <dgm:spPr>
        <a:xfrm>
          <a:off x="77264" y="264906"/>
          <a:ext cx="883635" cy="883635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87D447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079B76BB-F1A4-4AA1-B00C-BE618C980A5B}" type="pres">
      <dgm:prSet presAssocID="{B65413D2-D7C2-4A5A-A0AC-2E1709BF6B11}" presName="text_2" presStyleLbl="node1" presStyleIdx="1" presStyleCnt="4" custScaleY="180611" custLinFactNeighborX="-596" custLinFactNeighborY="9334">
        <dgm:presLayoutVars>
          <dgm:bulletEnabled val="1"/>
        </dgm:presLayoutVars>
      </dgm:prSet>
      <dgm:spPr/>
    </dgm:pt>
    <dgm:pt modelId="{E1441AE1-C770-4619-99AA-04BFA06FE873}" type="pres">
      <dgm:prSet presAssocID="{B65413D2-D7C2-4A5A-A0AC-2E1709BF6B11}" presName="accent_2" presStyleCnt="0"/>
      <dgm:spPr/>
    </dgm:pt>
    <dgm:pt modelId="{7FC213B4-5A59-49D1-BBDD-E2F628F7E0A6}" type="pres">
      <dgm:prSet presAssocID="{B65413D2-D7C2-4A5A-A0AC-2E1709BF6B11}" presName="accentRepeatNode" presStyleLbl="solidFgAcc1" presStyleIdx="1" presStyleCnt="4"/>
      <dgm:spPr>
        <a:xfrm>
          <a:off x="482551" y="1325453"/>
          <a:ext cx="883635" cy="883635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87D447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41E5997A-ECC5-45E8-8F4D-B06315512822}" type="pres">
      <dgm:prSet presAssocID="{EEBDDEB9-1609-4014-82A1-5E37CB4B4F03}" presName="text_3" presStyleLbl="node1" presStyleIdx="2" presStyleCnt="4" custScaleY="148191" custLinFactNeighborX="-370" custLinFactNeighborY="50356">
        <dgm:presLayoutVars>
          <dgm:bulletEnabled val="1"/>
        </dgm:presLayoutVars>
      </dgm:prSet>
      <dgm:spPr/>
    </dgm:pt>
    <dgm:pt modelId="{A76D805E-1EDF-457B-AE08-4CEC9015E6F3}" type="pres">
      <dgm:prSet presAssocID="{EEBDDEB9-1609-4014-82A1-5E37CB4B4F03}" presName="accent_3" presStyleCnt="0"/>
      <dgm:spPr/>
    </dgm:pt>
    <dgm:pt modelId="{73D04895-9513-4A06-9306-29E27BC99F90}" type="pres">
      <dgm:prSet presAssocID="{EEBDDEB9-1609-4014-82A1-5E37CB4B4F03}" presName="accentRepeatNode" presStyleLbl="solidFgAcc1" presStyleIdx="2" presStyleCnt="4" custLinFactNeighborX="-5715" custLinFactNeighborY="38124"/>
      <dgm:spPr>
        <a:xfrm>
          <a:off x="432051" y="2722876"/>
          <a:ext cx="883635" cy="883635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87D447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FD3C5CFC-3681-4279-973A-FB269473C6E9}" type="pres">
      <dgm:prSet presAssocID="{94A3F8E5-0615-449B-A2CF-82D4275EA70C}" presName="text_4" presStyleLbl="node1" presStyleIdx="3" presStyleCnt="4" custLinFactNeighborX="-737" custLinFactNeighborY="68483">
        <dgm:presLayoutVars>
          <dgm:bulletEnabled val="1"/>
        </dgm:presLayoutVars>
      </dgm:prSet>
      <dgm:spPr/>
    </dgm:pt>
    <dgm:pt modelId="{45E50EA1-919F-4D1E-AECA-DD37CF77BA78}" type="pres">
      <dgm:prSet presAssocID="{94A3F8E5-0615-449B-A2CF-82D4275EA70C}" presName="accent_4" presStyleCnt="0"/>
      <dgm:spPr/>
    </dgm:pt>
    <dgm:pt modelId="{21965ECC-8F8C-4939-B6B3-D8E3F27BE71E}" type="pres">
      <dgm:prSet presAssocID="{94A3F8E5-0615-449B-A2CF-82D4275EA70C}" presName="accentRepeatNode" presStyleLbl="solidFgAcc1" presStyleIdx="3" presStyleCnt="4" custLinFactNeighborX="-595" custLinFactNeighborY="32190"/>
      <dgm:spPr>
        <a:xfrm>
          <a:off x="72007" y="3711452"/>
          <a:ext cx="883635" cy="883635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87D447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</dgm:ptLst>
  <dgm:cxnLst>
    <dgm:cxn modelId="{241CFB36-03EC-4D82-BB2F-D402407AB99A}" srcId="{54EBFAE7-E6B6-4FE8-85ED-0E4EEC57C8E3}" destId="{B65413D2-D7C2-4A5A-A0AC-2E1709BF6B11}" srcOrd="1" destOrd="0" parTransId="{B0EA5099-C051-473A-A389-B5B8CBB23E08}" sibTransId="{2A4223C3-5CE5-42D0-B46D-DD16A4BE6D3E}"/>
    <dgm:cxn modelId="{64E5BF65-1C39-4A76-AFA8-4C580CCCA430}" type="presOf" srcId="{7AF838E3-8C94-4A73-B255-1DF7F089A3BA}" destId="{B5148772-CF25-4FCA-98C9-FF2775D3BFB9}" srcOrd="0" destOrd="0" presId="urn:microsoft.com/office/officeart/2008/layout/VerticalCurvedList"/>
    <dgm:cxn modelId="{6E32E86F-4BAF-4E1E-94AA-A404091FF1E4}" srcId="{54EBFAE7-E6B6-4FE8-85ED-0E4EEC57C8E3}" destId="{94A3F8E5-0615-449B-A2CF-82D4275EA70C}" srcOrd="3" destOrd="0" parTransId="{C8C0EC41-5144-4ABE-A9CB-091A20D07436}" sibTransId="{AB580918-7001-4AF6-8E4E-DA41F58E17E0}"/>
    <dgm:cxn modelId="{046B3476-3FE5-4411-8084-7C9B0B222C2F}" type="presOf" srcId="{EEBDDEB9-1609-4014-82A1-5E37CB4B4F03}" destId="{41E5997A-ECC5-45E8-8F4D-B06315512822}" srcOrd="0" destOrd="0" presId="urn:microsoft.com/office/officeart/2008/layout/VerticalCurvedList"/>
    <dgm:cxn modelId="{CA8D5F98-F7D6-4E5D-B2D9-AF848D8C21C5}" type="presOf" srcId="{54EBFAE7-E6B6-4FE8-85ED-0E4EEC57C8E3}" destId="{761C7DD3-06BF-4BFC-B490-032BF11CD4A0}" srcOrd="0" destOrd="0" presId="urn:microsoft.com/office/officeart/2008/layout/VerticalCurvedList"/>
    <dgm:cxn modelId="{F45E219E-ADCB-4708-9796-45B96DB2F2F5}" type="presOf" srcId="{B65413D2-D7C2-4A5A-A0AC-2E1709BF6B11}" destId="{079B76BB-F1A4-4AA1-B00C-BE618C980A5B}" srcOrd="0" destOrd="0" presId="urn:microsoft.com/office/officeart/2008/layout/VerticalCurvedList"/>
    <dgm:cxn modelId="{28F0B6AC-6183-4F54-A08D-0482927CBBA3}" srcId="{54EBFAE7-E6B6-4FE8-85ED-0E4EEC57C8E3}" destId="{EEBDDEB9-1609-4014-82A1-5E37CB4B4F03}" srcOrd="2" destOrd="0" parTransId="{31FD4C2F-9EF9-4F30-ABF3-47AE48F33656}" sibTransId="{FAE04E70-8531-4D0A-976F-6CFF1F9B092C}"/>
    <dgm:cxn modelId="{93E5E7AD-2BE7-4FBF-B293-3240E6BE547C}" type="presOf" srcId="{94A3F8E5-0615-449B-A2CF-82D4275EA70C}" destId="{FD3C5CFC-3681-4279-973A-FB269473C6E9}" srcOrd="0" destOrd="0" presId="urn:microsoft.com/office/officeart/2008/layout/VerticalCurvedList"/>
    <dgm:cxn modelId="{584C74DB-B099-4657-82D9-D223626EE502}" srcId="{54EBFAE7-E6B6-4FE8-85ED-0E4EEC57C8E3}" destId="{7AF838E3-8C94-4A73-B255-1DF7F089A3BA}" srcOrd="0" destOrd="0" parTransId="{AB7F473B-2B42-4127-B4F8-4D8E5FDAD307}" sibTransId="{4413529C-DC5A-47DC-9307-53C7D565822D}"/>
    <dgm:cxn modelId="{83DB42E2-7DDE-40BA-B00F-312E0DB778E5}" type="presOf" srcId="{4413529C-DC5A-47DC-9307-53C7D565822D}" destId="{753FC9F5-056E-4EBB-84C0-DB543587AFF1}" srcOrd="0" destOrd="0" presId="urn:microsoft.com/office/officeart/2008/layout/VerticalCurvedList"/>
    <dgm:cxn modelId="{4EBDEF64-CFC1-4CAE-8236-73053D715704}" type="presParOf" srcId="{761C7DD3-06BF-4BFC-B490-032BF11CD4A0}" destId="{0F356DD9-A0D2-4C3E-9895-0636CC64F072}" srcOrd="0" destOrd="0" presId="urn:microsoft.com/office/officeart/2008/layout/VerticalCurvedList"/>
    <dgm:cxn modelId="{44EC1E6B-662B-49F5-93AE-5BC3DEBC5E85}" type="presParOf" srcId="{0F356DD9-A0D2-4C3E-9895-0636CC64F072}" destId="{B11258BC-35B0-4AEF-97C2-0FB6AFD15B87}" srcOrd="0" destOrd="0" presId="urn:microsoft.com/office/officeart/2008/layout/VerticalCurvedList"/>
    <dgm:cxn modelId="{6148CB8A-15C6-4CA2-8DEF-549B5AB9B65F}" type="presParOf" srcId="{B11258BC-35B0-4AEF-97C2-0FB6AFD15B87}" destId="{BF51960C-3FC4-41BF-AD61-30B9278251EA}" srcOrd="0" destOrd="0" presId="urn:microsoft.com/office/officeart/2008/layout/VerticalCurvedList"/>
    <dgm:cxn modelId="{830B6934-097B-497E-840A-2879978BB2D9}" type="presParOf" srcId="{B11258BC-35B0-4AEF-97C2-0FB6AFD15B87}" destId="{753FC9F5-056E-4EBB-84C0-DB543587AFF1}" srcOrd="1" destOrd="0" presId="urn:microsoft.com/office/officeart/2008/layout/VerticalCurvedList"/>
    <dgm:cxn modelId="{EAAC2940-82B1-4A27-A19B-CC71A8D5D96E}" type="presParOf" srcId="{B11258BC-35B0-4AEF-97C2-0FB6AFD15B87}" destId="{3D9CD7B7-96EC-43DA-8DAF-0566D4AEC668}" srcOrd="2" destOrd="0" presId="urn:microsoft.com/office/officeart/2008/layout/VerticalCurvedList"/>
    <dgm:cxn modelId="{7C565DB2-C4AB-4506-A7BF-FDD0BEB6519A}" type="presParOf" srcId="{B11258BC-35B0-4AEF-97C2-0FB6AFD15B87}" destId="{35FD65D5-FBB8-4611-9C0A-A881A5E9F146}" srcOrd="3" destOrd="0" presId="urn:microsoft.com/office/officeart/2008/layout/VerticalCurvedList"/>
    <dgm:cxn modelId="{7DDCF3AE-DE31-4A81-AC73-2F500F6264E1}" type="presParOf" srcId="{0F356DD9-A0D2-4C3E-9895-0636CC64F072}" destId="{B5148772-CF25-4FCA-98C9-FF2775D3BFB9}" srcOrd="1" destOrd="0" presId="urn:microsoft.com/office/officeart/2008/layout/VerticalCurvedList"/>
    <dgm:cxn modelId="{FD9D2CE3-9AA3-4A0E-A00E-0BE509B615A4}" type="presParOf" srcId="{0F356DD9-A0D2-4C3E-9895-0636CC64F072}" destId="{54D9ECDC-6C27-4C70-AC28-6DA6F12703A0}" srcOrd="2" destOrd="0" presId="urn:microsoft.com/office/officeart/2008/layout/VerticalCurvedList"/>
    <dgm:cxn modelId="{E91E20CD-C376-497D-9D28-FFB9C4790F2C}" type="presParOf" srcId="{54D9ECDC-6C27-4C70-AC28-6DA6F12703A0}" destId="{06E8A01B-5A28-4233-9D6C-9F9B1BA985E6}" srcOrd="0" destOrd="0" presId="urn:microsoft.com/office/officeart/2008/layout/VerticalCurvedList"/>
    <dgm:cxn modelId="{FE0E98D3-378D-4124-8733-FB009A3D1793}" type="presParOf" srcId="{0F356DD9-A0D2-4C3E-9895-0636CC64F072}" destId="{079B76BB-F1A4-4AA1-B00C-BE618C980A5B}" srcOrd="3" destOrd="0" presId="urn:microsoft.com/office/officeart/2008/layout/VerticalCurvedList"/>
    <dgm:cxn modelId="{D16D6D95-B000-455B-9DF9-D50C6F236D7B}" type="presParOf" srcId="{0F356DD9-A0D2-4C3E-9895-0636CC64F072}" destId="{E1441AE1-C770-4619-99AA-04BFA06FE873}" srcOrd="4" destOrd="0" presId="urn:microsoft.com/office/officeart/2008/layout/VerticalCurvedList"/>
    <dgm:cxn modelId="{118B0BF5-B37F-4246-8C9B-F0F38B49BB2D}" type="presParOf" srcId="{E1441AE1-C770-4619-99AA-04BFA06FE873}" destId="{7FC213B4-5A59-49D1-BBDD-E2F628F7E0A6}" srcOrd="0" destOrd="0" presId="urn:microsoft.com/office/officeart/2008/layout/VerticalCurvedList"/>
    <dgm:cxn modelId="{CD0DB0FE-F6D9-4F64-96FE-76AF9290EFCA}" type="presParOf" srcId="{0F356DD9-A0D2-4C3E-9895-0636CC64F072}" destId="{41E5997A-ECC5-45E8-8F4D-B06315512822}" srcOrd="5" destOrd="0" presId="urn:microsoft.com/office/officeart/2008/layout/VerticalCurvedList"/>
    <dgm:cxn modelId="{5D6430CF-45C8-486A-BB1A-8F60BA7B44D0}" type="presParOf" srcId="{0F356DD9-A0D2-4C3E-9895-0636CC64F072}" destId="{A76D805E-1EDF-457B-AE08-4CEC9015E6F3}" srcOrd="6" destOrd="0" presId="urn:microsoft.com/office/officeart/2008/layout/VerticalCurvedList"/>
    <dgm:cxn modelId="{D17AB3A8-4ECA-412A-B594-5340462115C9}" type="presParOf" srcId="{A76D805E-1EDF-457B-AE08-4CEC9015E6F3}" destId="{73D04895-9513-4A06-9306-29E27BC99F90}" srcOrd="0" destOrd="0" presId="urn:microsoft.com/office/officeart/2008/layout/VerticalCurvedList"/>
    <dgm:cxn modelId="{6D020481-4837-4BCA-AEEC-411391DC1FB5}" type="presParOf" srcId="{0F356DD9-A0D2-4C3E-9895-0636CC64F072}" destId="{FD3C5CFC-3681-4279-973A-FB269473C6E9}" srcOrd="7" destOrd="0" presId="urn:microsoft.com/office/officeart/2008/layout/VerticalCurvedList"/>
    <dgm:cxn modelId="{DECAB6D4-0A3D-4D9F-82F0-C0CC50643929}" type="presParOf" srcId="{0F356DD9-A0D2-4C3E-9895-0636CC64F072}" destId="{45E50EA1-919F-4D1E-AECA-DD37CF77BA78}" srcOrd="8" destOrd="0" presId="urn:microsoft.com/office/officeart/2008/layout/VerticalCurvedList"/>
    <dgm:cxn modelId="{5E2144E8-1F3E-4597-AA09-9251A3586DD7}" type="presParOf" srcId="{45E50EA1-919F-4D1E-AECA-DD37CF77BA78}" destId="{21965ECC-8F8C-4939-B6B3-D8E3F27BE71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548F193A-0327-4C0F-B712-92ED3D7352A0}" type="doc">
      <dgm:prSet loTypeId="urn:microsoft.com/office/officeart/2008/layout/LinedList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C7AAF0E7-739E-4D47-9EC9-A841E7A8DF11}">
      <dgm:prSet custT="1"/>
      <dgm:spPr>
        <a:xfrm>
          <a:off x="0" y="941339"/>
          <a:ext cx="8283167" cy="1059628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ru-RU" sz="16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Использование онлайн-ресурсов. </a:t>
          </a:r>
          <a:r>
            <a:rPr lang="ru-RU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Предполагает комплексы физических упражнений. Многие из них находятся в бесплатном доступе на </a:t>
          </a:r>
          <a:r>
            <a:rPr lang="en-US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YouTube</a:t>
          </a:r>
          <a:r>
            <a:rPr lang="ru-RU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. В отсутствие опыта выполнения подобных упражнений, необходимо соблюдать осторожность  принимать во внимание свое здоровье и свои ограничения (переносимость нагрузок)</a:t>
          </a:r>
        </a:p>
      </dgm:t>
    </dgm:pt>
    <dgm:pt modelId="{DFE867C2-D88A-491B-BDB8-DF7D0E24419F}" type="parTrans" cxnId="{AEE4788C-1BA7-4538-B977-820FC23194AB}">
      <dgm:prSet/>
      <dgm:spPr/>
      <dgm:t>
        <a:bodyPr/>
        <a:lstStyle/>
        <a:p>
          <a:endParaRPr lang="ru-RU"/>
        </a:p>
      </dgm:t>
    </dgm:pt>
    <dgm:pt modelId="{02134BC2-083B-460B-B0E9-D90F15DCA35C}" type="sibTrans" cxnId="{AEE4788C-1BA7-4538-B977-820FC23194AB}">
      <dgm:prSet/>
      <dgm:spPr/>
      <dgm:t>
        <a:bodyPr/>
        <a:lstStyle/>
        <a:p>
          <a:endParaRPr lang="ru-RU"/>
        </a:p>
      </dgm:t>
    </dgm:pt>
    <dgm:pt modelId="{DFC7719B-4530-42EC-BCD4-55C6907645D4}">
      <dgm:prSet custT="1"/>
      <dgm:spPr>
        <a:xfrm>
          <a:off x="0" y="2000968"/>
          <a:ext cx="8291264" cy="941114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ru-RU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Ходьба.</a:t>
          </a:r>
          <a:r>
            <a:rPr lang="ru-RU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Даже в небольших помещениях хождение по периметру или марш на месте могут помочь оставаться активным. Если вам звонят, стойте или ходите по дому, во время разговора, а не сидите. Если вы решили выйти на улицу, чтобы прогуляться или заняться спортом. Убедитесь, что вы находитесь на расстоянии не менее 1,5 – 2 метра от других людей</a:t>
          </a:r>
        </a:p>
      </dgm:t>
    </dgm:pt>
    <dgm:pt modelId="{50285993-77FA-49E9-9C23-D5582C5AEBFE}" type="parTrans" cxnId="{FAD34F73-598C-4AA4-849F-436F46A2145B}">
      <dgm:prSet/>
      <dgm:spPr/>
      <dgm:t>
        <a:bodyPr/>
        <a:lstStyle/>
        <a:p>
          <a:endParaRPr lang="ru-RU"/>
        </a:p>
      </dgm:t>
    </dgm:pt>
    <dgm:pt modelId="{E07811F8-7DB4-4D19-BAF5-5FA2C2CA467C}" type="sibTrans" cxnId="{FAD34F73-598C-4AA4-849F-436F46A2145B}">
      <dgm:prSet/>
      <dgm:spPr/>
      <dgm:t>
        <a:bodyPr/>
        <a:lstStyle/>
        <a:p>
          <a:endParaRPr lang="ru-RU"/>
        </a:p>
      </dgm:t>
    </dgm:pt>
    <dgm:pt modelId="{B9E8C913-EDCB-4207-99B1-86AE9B832669}">
      <dgm:prSet custT="1"/>
      <dgm:spPr>
        <a:xfrm>
          <a:off x="0" y="2942082"/>
          <a:ext cx="8291264" cy="941114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ru-RU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Проведение времени в стоячем положении. </a:t>
          </a:r>
          <a:r>
            <a:rPr lang="ru-RU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Сократить время, проводимое в сидячем положении, и по возможности, отдавать предпочтение положению стоя, стараться оставаться не более 30 минут в сидячем положении и положении лежа. Во время отдыха в сидячем положении отдавать предпочтение чтению, настольным играм, собирать </a:t>
          </a:r>
          <a:r>
            <a:rPr lang="ru-RU" sz="16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пазлы</a:t>
          </a:r>
          <a:r>
            <a:rPr lang="ru-RU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и др.</a:t>
          </a:r>
          <a:endParaRPr lang="ru-RU" sz="25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1C759378-46B0-4B64-8020-55D819157F50}" type="parTrans" cxnId="{296279E5-10D4-4391-BD2C-02F23A7BEA2F}">
      <dgm:prSet/>
      <dgm:spPr/>
      <dgm:t>
        <a:bodyPr/>
        <a:lstStyle/>
        <a:p>
          <a:endParaRPr lang="ru-RU"/>
        </a:p>
      </dgm:t>
    </dgm:pt>
    <dgm:pt modelId="{2398CEAD-FA11-4B5C-93E3-D81DF67D31AD}" type="sibTrans" cxnId="{296279E5-10D4-4391-BD2C-02F23A7BEA2F}">
      <dgm:prSet/>
      <dgm:spPr/>
      <dgm:t>
        <a:bodyPr/>
        <a:lstStyle/>
        <a:p>
          <a:endParaRPr lang="ru-RU"/>
        </a:p>
      </dgm:t>
    </dgm:pt>
    <dgm:pt modelId="{75828FC0-763B-48B0-B8D3-4614CD1C5D28}">
      <dgm:prSet phldrT="[Текст]" custT="1"/>
      <dgm:spPr>
        <a:xfrm>
          <a:off x="0" y="224"/>
          <a:ext cx="8291264" cy="941114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ru-RU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Короткие активные перерывы в течение дня. </a:t>
          </a:r>
          <a:r>
            <a:rPr lang="ru-RU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Короткие разминки являются дополнением к рекомендациям в отношении продолжительности физической активности в течение недели. Танцы, игры с детьми и выполнение домашних обязанностей, таких как уборка дома и уход за садом, также позволяют оставаться физически активным в домашних условиях</a:t>
          </a:r>
        </a:p>
      </dgm:t>
    </dgm:pt>
    <dgm:pt modelId="{A945447A-D6F0-4AE3-886D-CE826B7196B0}" type="parTrans" cxnId="{CDE90976-BF66-4A76-B14D-7CC4F76D01F6}">
      <dgm:prSet/>
      <dgm:spPr/>
      <dgm:t>
        <a:bodyPr/>
        <a:lstStyle/>
        <a:p>
          <a:endParaRPr lang="ru-RU"/>
        </a:p>
      </dgm:t>
    </dgm:pt>
    <dgm:pt modelId="{9B86DF3F-40A7-4D73-A6B8-1AC528E1660F}" type="sibTrans" cxnId="{CDE90976-BF66-4A76-B14D-7CC4F76D01F6}">
      <dgm:prSet/>
      <dgm:spPr/>
      <dgm:t>
        <a:bodyPr/>
        <a:lstStyle/>
        <a:p>
          <a:endParaRPr lang="ru-RU"/>
        </a:p>
      </dgm:t>
    </dgm:pt>
    <dgm:pt modelId="{3B56E80A-6CE2-482A-A5B4-8D9EF0C877B6}">
      <dgm:prSet custT="1"/>
      <dgm:spPr>
        <a:xfrm>
          <a:off x="0" y="3883196"/>
          <a:ext cx="8291264" cy="941114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ru-RU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Расслабление.</a:t>
          </a:r>
          <a:r>
            <a:rPr lang="ru-RU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Медитация, глубокие вдохи и выдохи помогут сохранять спокойствие</a:t>
          </a:r>
        </a:p>
      </dgm:t>
    </dgm:pt>
    <dgm:pt modelId="{A9556E7C-BE04-429B-A410-C40A8C1BCA57}" type="parTrans" cxnId="{041F9892-95E1-48CD-B8FD-5BD45C9A6C01}">
      <dgm:prSet/>
      <dgm:spPr/>
      <dgm:t>
        <a:bodyPr/>
        <a:lstStyle/>
        <a:p>
          <a:endParaRPr lang="ru-RU"/>
        </a:p>
      </dgm:t>
    </dgm:pt>
    <dgm:pt modelId="{C1E6D2B7-7BC4-4829-8AA4-204343C9B6BC}" type="sibTrans" cxnId="{041F9892-95E1-48CD-B8FD-5BD45C9A6C01}">
      <dgm:prSet/>
      <dgm:spPr/>
      <dgm:t>
        <a:bodyPr/>
        <a:lstStyle/>
        <a:p>
          <a:endParaRPr lang="ru-RU"/>
        </a:p>
      </dgm:t>
    </dgm:pt>
    <dgm:pt modelId="{AF244C07-1DE5-4879-82EF-90D33EDAB0D7}" type="pres">
      <dgm:prSet presAssocID="{548F193A-0327-4C0F-B712-92ED3D7352A0}" presName="vert0" presStyleCnt="0">
        <dgm:presLayoutVars>
          <dgm:dir/>
          <dgm:animOne val="branch"/>
          <dgm:animLvl val="lvl"/>
        </dgm:presLayoutVars>
      </dgm:prSet>
      <dgm:spPr/>
    </dgm:pt>
    <dgm:pt modelId="{EA6E2A9E-F385-4F42-B84E-0DC6E091C7DB}" type="pres">
      <dgm:prSet presAssocID="{75828FC0-763B-48B0-B8D3-4614CD1C5D28}" presName="thickLine" presStyleLbl="alignNode1" presStyleIdx="0" presStyleCnt="5"/>
      <dgm:spPr>
        <a:xfrm>
          <a:off x="0" y="224"/>
          <a:ext cx="8291264" cy="0"/>
        </a:xfrm>
        <a:prstGeom prst="line">
          <a:avLst/>
        </a:prstGeom>
        <a:solidFill>
          <a:srgbClr val="C0504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C0504D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</dgm:pt>
    <dgm:pt modelId="{6F58BC0C-FA35-49A7-88DD-2791CFDBE7DF}" type="pres">
      <dgm:prSet presAssocID="{75828FC0-763B-48B0-B8D3-4614CD1C5D28}" presName="horz1" presStyleCnt="0"/>
      <dgm:spPr/>
    </dgm:pt>
    <dgm:pt modelId="{11D2AE54-5342-4E8F-AE7D-8BF9D1B0DA61}" type="pres">
      <dgm:prSet presAssocID="{75828FC0-763B-48B0-B8D3-4614CD1C5D28}" presName="tx1" presStyleLbl="revTx" presStyleIdx="0" presStyleCnt="5"/>
      <dgm:spPr/>
    </dgm:pt>
    <dgm:pt modelId="{645FD6F6-A52D-48D2-AEF5-A70C05A11655}" type="pres">
      <dgm:prSet presAssocID="{75828FC0-763B-48B0-B8D3-4614CD1C5D28}" presName="vert1" presStyleCnt="0"/>
      <dgm:spPr/>
    </dgm:pt>
    <dgm:pt modelId="{9892182D-D939-4D8E-BB12-57CACBF82EB6}" type="pres">
      <dgm:prSet presAssocID="{C7AAF0E7-739E-4D47-9EC9-A841E7A8DF11}" presName="thickLine" presStyleLbl="alignNode1" presStyleIdx="1" presStyleCnt="5"/>
      <dgm:spPr>
        <a:xfrm>
          <a:off x="0" y="941339"/>
          <a:ext cx="8291264" cy="0"/>
        </a:xfrm>
        <a:prstGeom prst="line">
          <a:avLst/>
        </a:prstGeo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</dgm:pt>
    <dgm:pt modelId="{B6C4C99D-7E24-46BF-A9F3-ED30F3567A64}" type="pres">
      <dgm:prSet presAssocID="{C7AAF0E7-739E-4D47-9EC9-A841E7A8DF11}" presName="horz1" presStyleCnt="0"/>
      <dgm:spPr/>
    </dgm:pt>
    <dgm:pt modelId="{24E20DD4-1BBA-402E-81ED-A811D492B87F}" type="pres">
      <dgm:prSet presAssocID="{C7AAF0E7-739E-4D47-9EC9-A841E7A8DF11}" presName="tx1" presStyleLbl="revTx" presStyleIdx="1" presStyleCnt="5" custScaleY="112593"/>
      <dgm:spPr/>
    </dgm:pt>
    <dgm:pt modelId="{49883D6A-ABDE-4744-845B-E8F529C8876E}" type="pres">
      <dgm:prSet presAssocID="{C7AAF0E7-739E-4D47-9EC9-A841E7A8DF11}" presName="vert1" presStyleCnt="0"/>
      <dgm:spPr/>
    </dgm:pt>
    <dgm:pt modelId="{1C47B805-5D95-4A3A-A24E-C8474B03B211}" type="pres">
      <dgm:prSet presAssocID="{DFC7719B-4530-42EC-BCD4-55C6907645D4}" presName="thickLine" presStyleLbl="alignNode1" presStyleIdx="2" presStyleCnt="5"/>
      <dgm:spPr>
        <a:xfrm>
          <a:off x="0" y="2000968"/>
          <a:ext cx="8291264" cy="0"/>
        </a:xfrm>
        <a:prstGeom prst="line">
          <a:avLst/>
        </a:prstGeom>
        <a:solidFill>
          <a:srgbClr val="8064A2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8064A2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</dgm:pt>
    <dgm:pt modelId="{0BEADE9F-E015-46F4-AF83-DD7267024CC6}" type="pres">
      <dgm:prSet presAssocID="{DFC7719B-4530-42EC-BCD4-55C6907645D4}" presName="horz1" presStyleCnt="0"/>
      <dgm:spPr/>
    </dgm:pt>
    <dgm:pt modelId="{769BC18F-BB37-477D-89EB-C2E08B298C7A}" type="pres">
      <dgm:prSet presAssocID="{DFC7719B-4530-42EC-BCD4-55C6907645D4}" presName="tx1" presStyleLbl="revTx" presStyleIdx="2" presStyleCnt="5"/>
      <dgm:spPr/>
    </dgm:pt>
    <dgm:pt modelId="{605FDA4F-5CB7-45F6-B144-170F36E8B576}" type="pres">
      <dgm:prSet presAssocID="{DFC7719B-4530-42EC-BCD4-55C6907645D4}" presName="vert1" presStyleCnt="0"/>
      <dgm:spPr/>
    </dgm:pt>
    <dgm:pt modelId="{E1C272FC-20BD-442E-8739-7146D822DD94}" type="pres">
      <dgm:prSet presAssocID="{B9E8C913-EDCB-4207-99B1-86AE9B832669}" presName="thickLine" presStyleLbl="alignNode1" presStyleIdx="3" presStyleCnt="5"/>
      <dgm:spPr>
        <a:xfrm>
          <a:off x="0" y="2942082"/>
          <a:ext cx="8291264" cy="0"/>
        </a:xfrm>
        <a:prstGeom prst="line">
          <a:avLst/>
        </a:prstGeom>
        <a:solidFill>
          <a:srgbClr val="4BACC6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</dgm:pt>
    <dgm:pt modelId="{94785CEA-95A3-4EFD-B750-3049E93620D6}" type="pres">
      <dgm:prSet presAssocID="{B9E8C913-EDCB-4207-99B1-86AE9B832669}" presName="horz1" presStyleCnt="0"/>
      <dgm:spPr/>
    </dgm:pt>
    <dgm:pt modelId="{55A12CC5-C469-4C7C-B627-CE1B1EACBEDD}" type="pres">
      <dgm:prSet presAssocID="{B9E8C913-EDCB-4207-99B1-86AE9B832669}" presName="tx1" presStyleLbl="revTx" presStyleIdx="3" presStyleCnt="5"/>
      <dgm:spPr/>
    </dgm:pt>
    <dgm:pt modelId="{6520D43A-76B8-4CD8-9014-99F28633F2E0}" type="pres">
      <dgm:prSet presAssocID="{B9E8C913-EDCB-4207-99B1-86AE9B832669}" presName="vert1" presStyleCnt="0"/>
      <dgm:spPr/>
    </dgm:pt>
    <dgm:pt modelId="{E6B8DBCA-CCB8-4A3D-B932-8ADC89D73C49}" type="pres">
      <dgm:prSet presAssocID="{3B56E80A-6CE2-482A-A5B4-8D9EF0C877B6}" presName="thickLine" presStyleLbl="alignNode1" presStyleIdx="4" presStyleCnt="5"/>
      <dgm:spPr>
        <a:xfrm>
          <a:off x="0" y="3883196"/>
          <a:ext cx="8291264" cy="0"/>
        </a:xfrm>
        <a:prstGeom prst="line">
          <a:avLst/>
        </a:prstGeom>
        <a:solidFill>
          <a:srgbClr val="1AB39F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1AB39F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</dgm:spPr>
    </dgm:pt>
    <dgm:pt modelId="{E7CAD6A7-8D83-4731-AB39-E104F6E4F3A5}" type="pres">
      <dgm:prSet presAssocID="{3B56E80A-6CE2-482A-A5B4-8D9EF0C877B6}" presName="horz1" presStyleCnt="0"/>
      <dgm:spPr/>
    </dgm:pt>
    <dgm:pt modelId="{EE5C84A2-3286-45B8-AC6D-AAEFE9AC703D}" type="pres">
      <dgm:prSet presAssocID="{3B56E80A-6CE2-482A-A5B4-8D9EF0C877B6}" presName="tx1" presStyleLbl="revTx" presStyleIdx="4" presStyleCnt="5"/>
      <dgm:spPr>
        <a:prstGeom prst="rect">
          <a:avLst/>
        </a:prstGeom>
      </dgm:spPr>
    </dgm:pt>
    <dgm:pt modelId="{BC1F94C5-4004-4DF1-A97F-9C943493C7F5}" type="pres">
      <dgm:prSet presAssocID="{3B56E80A-6CE2-482A-A5B4-8D9EF0C877B6}" presName="vert1" presStyleCnt="0"/>
      <dgm:spPr/>
    </dgm:pt>
  </dgm:ptLst>
  <dgm:cxnLst>
    <dgm:cxn modelId="{4CDA2900-1EDB-47E6-800C-94CDE8C5024C}" type="presOf" srcId="{548F193A-0327-4C0F-B712-92ED3D7352A0}" destId="{AF244C07-1DE5-4879-82EF-90D33EDAB0D7}" srcOrd="0" destOrd="0" presId="urn:microsoft.com/office/officeart/2008/layout/LinedList"/>
    <dgm:cxn modelId="{70E1A407-EA32-41DC-8943-32A2BE57E5E9}" type="presOf" srcId="{DFC7719B-4530-42EC-BCD4-55C6907645D4}" destId="{769BC18F-BB37-477D-89EB-C2E08B298C7A}" srcOrd="0" destOrd="0" presId="urn:microsoft.com/office/officeart/2008/layout/LinedList"/>
    <dgm:cxn modelId="{9E56A90C-896C-431C-BB13-A507D4AD8056}" type="presOf" srcId="{C7AAF0E7-739E-4D47-9EC9-A841E7A8DF11}" destId="{24E20DD4-1BBA-402E-81ED-A811D492B87F}" srcOrd="0" destOrd="0" presId="urn:microsoft.com/office/officeart/2008/layout/LinedList"/>
    <dgm:cxn modelId="{FAD34F73-598C-4AA4-849F-436F46A2145B}" srcId="{548F193A-0327-4C0F-B712-92ED3D7352A0}" destId="{DFC7719B-4530-42EC-BCD4-55C6907645D4}" srcOrd="2" destOrd="0" parTransId="{50285993-77FA-49E9-9C23-D5582C5AEBFE}" sibTransId="{E07811F8-7DB4-4D19-BAF5-5FA2C2CA467C}"/>
    <dgm:cxn modelId="{CDE90976-BF66-4A76-B14D-7CC4F76D01F6}" srcId="{548F193A-0327-4C0F-B712-92ED3D7352A0}" destId="{75828FC0-763B-48B0-B8D3-4614CD1C5D28}" srcOrd="0" destOrd="0" parTransId="{A945447A-D6F0-4AE3-886D-CE826B7196B0}" sibTransId="{9B86DF3F-40A7-4D73-A6B8-1AC528E1660F}"/>
    <dgm:cxn modelId="{AEE4788C-1BA7-4538-B977-820FC23194AB}" srcId="{548F193A-0327-4C0F-B712-92ED3D7352A0}" destId="{C7AAF0E7-739E-4D47-9EC9-A841E7A8DF11}" srcOrd="1" destOrd="0" parTransId="{DFE867C2-D88A-491B-BDB8-DF7D0E24419F}" sibTransId="{02134BC2-083B-460B-B0E9-D90F15DCA35C}"/>
    <dgm:cxn modelId="{041F9892-95E1-48CD-B8FD-5BD45C9A6C01}" srcId="{548F193A-0327-4C0F-B712-92ED3D7352A0}" destId="{3B56E80A-6CE2-482A-A5B4-8D9EF0C877B6}" srcOrd="4" destOrd="0" parTransId="{A9556E7C-BE04-429B-A410-C40A8C1BCA57}" sibTransId="{C1E6D2B7-7BC4-4829-8AA4-204343C9B6BC}"/>
    <dgm:cxn modelId="{2375FA92-746A-4335-99CE-330E4E715D3C}" type="presOf" srcId="{75828FC0-763B-48B0-B8D3-4614CD1C5D28}" destId="{11D2AE54-5342-4E8F-AE7D-8BF9D1B0DA61}" srcOrd="0" destOrd="0" presId="urn:microsoft.com/office/officeart/2008/layout/LinedList"/>
    <dgm:cxn modelId="{94154E9F-2C39-4952-B675-3DB7A7FC9582}" type="presOf" srcId="{B9E8C913-EDCB-4207-99B1-86AE9B832669}" destId="{55A12CC5-C469-4C7C-B627-CE1B1EACBEDD}" srcOrd="0" destOrd="0" presId="urn:microsoft.com/office/officeart/2008/layout/LinedList"/>
    <dgm:cxn modelId="{084CBCB7-9D80-4778-8B6C-9D422EF90136}" type="presOf" srcId="{3B56E80A-6CE2-482A-A5B4-8D9EF0C877B6}" destId="{EE5C84A2-3286-45B8-AC6D-AAEFE9AC703D}" srcOrd="0" destOrd="0" presId="urn:microsoft.com/office/officeart/2008/layout/LinedList"/>
    <dgm:cxn modelId="{296279E5-10D4-4391-BD2C-02F23A7BEA2F}" srcId="{548F193A-0327-4C0F-B712-92ED3D7352A0}" destId="{B9E8C913-EDCB-4207-99B1-86AE9B832669}" srcOrd="3" destOrd="0" parTransId="{1C759378-46B0-4B64-8020-55D819157F50}" sibTransId="{2398CEAD-FA11-4B5C-93E3-D81DF67D31AD}"/>
    <dgm:cxn modelId="{B29E6B6E-47D6-44BA-B4D6-C2D80F03A900}" type="presParOf" srcId="{AF244C07-1DE5-4879-82EF-90D33EDAB0D7}" destId="{EA6E2A9E-F385-4F42-B84E-0DC6E091C7DB}" srcOrd="0" destOrd="0" presId="urn:microsoft.com/office/officeart/2008/layout/LinedList"/>
    <dgm:cxn modelId="{2623A069-933E-4305-B28C-4871770E854D}" type="presParOf" srcId="{AF244C07-1DE5-4879-82EF-90D33EDAB0D7}" destId="{6F58BC0C-FA35-49A7-88DD-2791CFDBE7DF}" srcOrd="1" destOrd="0" presId="urn:microsoft.com/office/officeart/2008/layout/LinedList"/>
    <dgm:cxn modelId="{04B2CB70-EB81-4003-A0EA-8CFBD5DD78A7}" type="presParOf" srcId="{6F58BC0C-FA35-49A7-88DD-2791CFDBE7DF}" destId="{11D2AE54-5342-4E8F-AE7D-8BF9D1B0DA61}" srcOrd="0" destOrd="0" presId="urn:microsoft.com/office/officeart/2008/layout/LinedList"/>
    <dgm:cxn modelId="{E44220CD-5FB6-4C27-97DE-EED76E6FBB4C}" type="presParOf" srcId="{6F58BC0C-FA35-49A7-88DD-2791CFDBE7DF}" destId="{645FD6F6-A52D-48D2-AEF5-A70C05A11655}" srcOrd="1" destOrd="0" presId="urn:microsoft.com/office/officeart/2008/layout/LinedList"/>
    <dgm:cxn modelId="{FF06B494-0DBF-45F2-9DAE-838A84ECEDA7}" type="presParOf" srcId="{AF244C07-1DE5-4879-82EF-90D33EDAB0D7}" destId="{9892182D-D939-4D8E-BB12-57CACBF82EB6}" srcOrd="2" destOrd="0" presId="urn:microsoft.com/office/officeart/2008/layout/LinedList"/>
    <dgm:cxn modelId="{75A364EC-F7D8-45C0-B473-B9C9D9601038}" type="presParOf" srcId="{AF244C07-1DE5-4879-82EF-90D33EDAB0D7}" destId="{B6C4C99D-7E24-46BF-A9F3-ED30F3567A64}" srcOrd="3" destOrd="0" presId="urn:microsoft.com/office/officeart/2008/layout/LinedList"/>
    <dgm:cxn modelId="{51922714-86C7-4E8F-B77D-D918D046DA20}" type="presParOf" srcId="{B6C4C99D-7E24-46BF-A9F3-ED30F3567A64}" destId="{24E20DD4-1BBA-402E-81ED-A811D492B87F}" srcOrd="0" destOrd="0" presId="urn:microsoft.com/office/officeart/2008/layout/LinedList"/>
    <dgm:cxn modelId="{7CC1E1E5-624A-4203-939F-4771CF1E6D8B}" type="presParOf" srcId="{B6C4C99D-7E24-46BF-A9F3-ED30F3567A64}" destId="{49883D6A-ABDE-4744-845B-E8F529C8876E}" srcOrd="1" destOrd="0" presId="urn:microsoft.com/office/officeart/2008/layout/LinedList"/>
    <dgm:cxn modelId="{4C7184D2-3455-42D7-8A57-858819D42584}" type="presParOf" srcId="{AF244C07-1DE5-4879-82EF-90D33EDAB0D7}" destId="{1C47B805-5D95-4A3A-A24E-C8474B03B211}" srcOrd="4" destOrd="0" presId="urn:microsoft.com/office/officeart/2008/layout/LinedList"/>
    <dgm:cxn modelId="{F1F1654F-EE4C-4D91-A8FC-3D1BEC3601AF}" type="presParOf" srcId="{AF244C07-1DE5-4879-82EF-90D33EDAB0D7}" destId="{0BEADE9F-E015-46F4-AF83-DD7267024CC6}" srcOrd="5" destOrd="0" presId="urn:microsoft.com/office/officeart/2008/layout/LinedList"/>
    <dgm:cxn modelId="{7512CFC0-B136-4273-8927-C5A1444A8E74}" type="presParOf" srcId="{0BEADE9F-E015-46F4-AF83-DD7267024CC6}" destId="{769BC18F-BB37-477D-89EB-C2E08B298C7A}" srcOrd="0" destOrd="0" presId="urn:microsoft.com/office/officeart/2008/layout/LinedList"/>
    <dgm:cxn modelId="{5CC7DD53-1574-4DB5-9F45-E60C644DA58E}" type="presParOf" srcId="{0BEADE9F-E015-46F4-AF83-DD7267024CC6}" destId="{605FDA4F-5CB7-45F6-B144-170F36E8B576}" srcOrd="1" destOrd="0" presId="urn:microsoft.com/office/officeart/2008/layout/LinedList"/>
    <dgm:cxn modelId="{1EED2B05-7934-4BAD-99CC-BF4DB79D98B6}" type="presParOf" srcId="{AF244C07-1DE5-4879-82EF-90D33EDAB0D7}" destId="{E1C272FC-20BD-442E-8739-7146D822DD94}" srcOrd="6" destOrd="0" presId="urn:microsoft.com/office/officeart/2008/layout/LinedList"/>
    <dgm:cxn modelId="{46D13CB2-EC86-42D7-993E-551AE63465BA}" type="presParOf" srcId="{AF244C07-1DE5-4879-82EF-90D33EDAB0D7}" destId="{94785CEA-95A3-4EFD-B750-3049E93620D6}" srcOrd="7" destOrd="0" presId="urn:microsoft.com/office/officeart/2008/layout/LinedList"/>
    <dgm:cxn modelId="{537B2A9B-6E77-4AB2-A55D-7889350409FF}" type="presParOf" srcId="{94785CEA-95A3-4EFD-B750-3049E93620D6}" destId="{55A12CC5-C469-4C7C-B627-CE1B1EACBEDD}" srcOrd="0" destOrd="0" presId="urn:microsoft.com/office/officeart/2008/layout/LinedList"/>
    <dgm:cxn modelId="{4043568F-4785-4B28-8198-552E14C41679}" type="presParOf" srcId="{94785CEA-95A3-4EFD-B750-3049E93620D6}" destId="{6520D43A-76B8-4CD8-9014-99F28633F2E0}" srcOrd="1" destOrd="0" presId="urn:microsoft.com/office/officeart/2008/layout/LinedList"/>
    <dgm:cxn modelId="{BA2417BC-F474-4A82-A955-3A7289F3CA56}" type="presParOf" srcId="{AF244C07-1DE5-4879-82EF-90D33EDAB0D7}" destId="{E6B8DBCA-CCB8-4A3D-B932-8ADC89D73C49}" srcOrd="8" destOrd="0" presId="urn:microsoft.com/office/officeart/2008/layout/LinedList"/>
    <dgm:cxn modelId="{EEE9765C-67A2-4153-BDC1-18005DF5B82B}" type="presParOf" srcId="{AF244C07-1DE5-4879-82EF-90D33EDAB0D7}" destId="{E7CAD6A7-8D83-4731-AB39-E104F6E4F3A5}" srcOrd="9" destOrd="0" presId="urn:microsoft.com/office/officeart/2008/layout/LinedList"/>
    <dgm:cxn modelId="{1E872A83-EBDC-49DB-AE5D-B72DAE55A739}" type="presParOf" srcId="{E7CAD6A7-8D83-4731-AB39-E104F6E4F3A5}" destId="{EE5C84A2-3286-45B8-AC6D-AAEFE9AC703D}" srcOrd="0" destOrd="0" presId="urn:microsoft.com/office/officeart/2008/layout/LinedList"/>
    <dgm:cxn modelId="{E01715E4-14B3-40C2-8E29-0E4A95D78F22}" type="presParOf" srcId="{E7CAD6A7-8D83-4731-AB39-E104F6E4F3A5}" destId="{BC1F94C5-4004-4DF1-A97F-9C943493C7F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48F193A-0327-4C0F-B712-92ED3D7352A0}" type="doc">
      <dgm:prSet loTypeId="urn:microsoft.com/office/officeart/2008/layout/LinedList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C7AAF0E7-739E-4D47-9EC9-A841E7A8DF11}">
      <dgm:prSet/>
      <dgm:spPr>
        <a:xfrm>
          <a:off x="0" y="774361"/>
          <a:ext cx="8229600" cy="772097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ru-RU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Продвигать подход, охватывающий все этапы жизни</a:t>
          </a:r>
        </a:p>
      </dgm:t>
    </dgm:pt>
    <dgm:pt modelId="{DFE867C2-D88A-491B-BDB8-DF7D0E24419F}" type="parTrans" cxnId="{AEE4788C-1BA7-4538-B977-820FC23194AB}">
      <dgm:prSet/>
      <dgm:spPr/>
      <dgm:t>
        <a:bodyPr/>
        <a:lstStyle/>
        <a:p>
          <a:endParaRPr lang="ru-RU"/>
        </a:p>
      </dgm:t>
    </dgm:pt>
    <dgm:pt modelId="{02134BC2-083B-460B-B0E9-D90F15DCA35C}" type="sibTrans" cxnId="{AEE4788C-1BA7-4538-B977-820FC23194AB}">
      <dgm:prSet/>
      <dgm:spPr/>
      <dgm:t>
        <a:bodyPr/>
        <a:lstStyle/>
        <a:p>
          <a:endParaRPr lang="ru-RU"/>
        </a:p>
      </dgm:t>
    </dgm:pt>
    <dgm:pt modelId="{DFC7719B-4530-42EC-BCD4-55C6907645D4}">
      <dgm:prSet/>
      <dgm:spPr>
        <a:xfrm>
          <a:off x="0" y="1546458"/>
          <a:ext cx="8229600" cy="772097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ru-RU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Расширять права и возможности людей и сообществ, создавая условия для укрепления здоровья и активного участия в жизни общества</a:t>
          </a:r>
        </a:p>
      </dgm:t>
    </dgm:pt>
    <dgm:pt modelId="{50285993-77FA-49E9-9C23-D5582C5AEBFE}" type="parTrans" cxnId="{FAD34F73-598C-4AA4-849F-436F46A2145B}">
      <dgm:prSet/>
      <dgm:spPr/>
      <dgm:t>
        <a:bodyPr/>
        <a:lstStyle/>
        <a:p>
          <a:endParaRPr lang="ru-RU"/>
        </a:p>
      </dgm:t>
    </dgm:pt>
    <dgm:pt modelId="{E07811F8-7DB4-4D19-BAF5-5FA2C2CA467C}" type="sibTrans" cxnId="{FAD34F73-598C-4AA4-849F-436F46A2145B}">
      <dgm:prSet/>
      <dgm:spPr/>
      <dgm:t>
        <a:bodyPr/>
        <a:lstStyle/>
        <a:p>
          <a:endParaRPr lang="ru-RU"/>
        </a:p>
      </dgm:t>
    </dgm:pt>
    <dgm:pt modelId="{B9E8C913-EDCB-4207-99B1-86AE9B832669}">
      <dgm:prSet/>
      <dgm:spPr>
        <a:xfrm>
          <a:off x="0" y="2318555"/>
          <a:ext cx="8229600" cy="772097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ru-RU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Поощрять </a:t>
          </a:r>
          <a:r>
            <a:rPr lang="ru-RU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многосекторальные</a:t>
          </a:r>
          <a:r>
            <a:rPr lang="ru-RU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и рациональные подходы, построенные на партнерстве </a:t>
          </a:r>
        </a:p>
      </dgm:t>
    </dgm:pt>
    <dgm:pt modelId="{1C759378-46B0-4B64-8020-55D819157F50}" type="parTrans" cxnId="{296279E5-10D4-4391-BD2C-02F23A7BEA2F}">
      <dgm:prSet/>
      <dgm:spPr/>
      <dgm:t>
        <a:bodyPr/>
        <a:lstStyle/>
        <a:p>
          <a:endParaRPr lang="ru-RU"/>
        </a:p>
      </dgm:t>
    </dgm:pt>
    <dgm:pt modelId="{2398CEAD-FA11-4B5C-93E3-D81DF67D31AD}" type="sibTrans" cxnId="{296279E5-10D4-4391-BD2C-02F23A7BEA2F}">
      <dgm:prSet/>
      <dgm:spPr/>
      <dgm:t>
        <a:bodyPr/>
        <a:lstStyle/>
        <a:p>
          <a:endParaRPr lang="ru-RU"/>
        </a:p>
      </dgm:t>
    </dgm:pt>
    <dgm:pt modelId="{75828FC0-763B-48B0-B8D3-4614CD1C5D28}">
      <dgm:prSet phldrT="[Текст]"/>
      <dgm:spPr>
        <a:xfrm>
          <a:off x="0" y="2264"/>
          <a:ext cx="8229600" cy="772097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ru-RU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Противодействовать снижению уровней физической активности и сокращать неравенства</a:t>
          </a:r>
        </a:p>
      </dgm:t>
    </dgm:pt>
    <dgm:pt modelId="{A945447A-D6F0-4AE3-886D-CE826B7196B0}" type="parTrans" cxnId="{CDE90976-BF66-4A76-B14D-7CC4F76D01F6}">
      <dgm:prSet/>
      <dgm:spPr/>
      <dgm:t>
        <a:bodyPr/>
        <a:lstStyle/>
        <a:p>
          <a:endParaRPr lang="ru-RU"/>
        </a:p>
      </dgm:t>
    </dgm:pt>
    <dgm:pt modelId="{9B86DF3F-40A7-4D73-A6B8-1AC528E1660F}" type="sibTrans" cxnId="{CDE90976-BF66-4A76-B14D-7CC4F76D01F6}">
      <dgm:prSet/>
      <dgm:spPr/>
      <dgm:t>
        <a:bodyPr/>
        <a:lstStyle/>
        <a:p>
          <a:endParaRPr lang="ru-RU"/>
        </a:p>
      </dgm:t>
    </dgm:pt>
    <dgm:pt modelId="{3B56E80A-6CE2-482A-A5B4-8D9EF0C877B6}">
      <dgm:prSet/>
      <dgm:spPr>
        <a:xfrm>
          <a:off x="0" y="3090652"/>
          <a:ext cx="8229600" cy="772097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ru-RU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Добиваться приспособляемости программ (вмешательств) в области физической активности к разным контекстам</a:t>
          </a:r>
        </a:p>
      </dgm:t>
    </dgm:pt>
    <dgm:pt modelId="{A9556E7C-BE04-429B-A410-C40A8C1BCA57}" type="parTrans" cxnId="{041F9892-95E1-48CD-B8FD-5BD45C9A6C01}">
      <dgm:prSet/>
      <dgm:spPr/>
      <dgm:t>
        <a:bodyPr/>
        <a:lstStyle/>
        <a:p>
          <a:endParaRPr lang="ru-RU"/>
        </a:p>
      </dgm:t>
    </dgm:pt>
    <dgm:pt modelId="{C1E6D2B7-7BC4-4829-8AA4-204343C9B6BC}" type="sibTrans" cxnId="{041F9892-95E1-48CD-B8FD-5BD45C9A6C01}">
      <dgm:prSet/>
      <dgm:spPr/>
      <dgm:t>
        <a:bodyPr/>
        <a:lstStyle/>
        <a:p>
          <a:endParaRPr lang="ru-RU"/>
        </a:p>
      </dgm:t>
    </dgm:pt>
    <dgm:pt modelId="{EB653CB4-CEBF-4901-93B4-37C984983F00}">
      <dgm:prSet/>
      <dgm:spPr>
        <a:xfrm>
          <a:off x="0" y="3862749"/>
          <a:ext cx="8229600" cy="772097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ru-RU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Применять научно обоснованные стратегии для поддержки физической активности и веси мониторинг их осуществления и эффекта</a:t>
          </a:r>
        </a:p>
      </dgm:t>
    </dgm:pt>
    <dgm:pt modelId="{838A334B-36AF-4FA9-8ABC-0964257B06D7}" type="parTrans" cxnId="{570EA8D0-97B8-43B2-AE83-0F641C6CCFA6}">
      <dgm:prSet/>
      <dgm:spPr/>
      <dgm:t>
        <a:bodyPr/>
        <a:lstStyle/>
        <a:p>
          <a:endParaRPr lang="ru-RU"/>
        </a:p>
      </dgm:t>
    </dgm:pt>
    <dgm:pt modelId="{B5C8475C-B7A7-4650-A1F3-BD2ADE7364FE}" type="sibTrans" cxnId="{570EA8D0-97B8-43B2-AE83-0F641C6CCFA6}">
      <dgm:prSet/>
      <dgm:spPr/>
      <dgm:t>
        <a:bodyPr/>
        <a:lstStyle/>
        <a:p>
          <a:endParaRPr lang="ru-RU"/>
        </a:p>
      </dgm:t>
    </dgm:pt>
    <dgm:pt modelId="{AF244C07-1DE5-4879-82EF-90D33EDAB0D7}" type="pres">
      <dgm:prSet presAssocID="{548F193A-0327-4C0F-B712-92ED3D7352A0}" presName="vert0" presStyleCnt="0">
        <dgm:presLayoutVars>
          <dgm:dir/>
          <dgm:animOne val="branch"/>
          <dgm:animLvl val="lvl"/>
        </dgm:presLayoutVars>
      </dgm:prSet>
      <dgm:spPr/>
    </dgm:pt>
    <dgm:pt modelId="{EA6E2A9E-F385-4F42-B84E-0DC6E091C7DB}" type="pres">
      <dgm:prSet presAssocID="{75828FC0-763B-48B0-B8D3-4614CD1C5D28}" presName="thickLine" presStyleLbl="alignNode1" presStyleIdx="0" presStyleCnt="6"/>
      <dgm:spPr>
        <a:xfrm>
          <a:off x="0" y="2264"/>
          <a:ext cx="8229600" cy="0"/>
        </a:xfrm>
        <a:prstGeom prst="line">
          <a:avLst/>
        </a:prstGeom>
        <a:solidFill>
          <a:srgbClr val="C0504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C0504D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</dgm:pt>
    <dgm:pt modelId="{6F58BC0C-FA35-49A7-88DD-2791CFDBE7DF}" type="pres">
      <dgm:prSet presAssocID="{75828FC0-763B-48B0-B8D3-4614CD1C5D28}" presName="horz1" presStyleCnt="0"/>
      <dgm:spPr/>
    </dgm:pt>
    <dgm:pt modelId="{11D2AE54-5342-4E8F-AE7D-8BF9D1B0DA61}" type="pres">
      <dgm:prSet presAssocID="{75828FC0-763B-48B0-B8D3-4614CD1C5D28}" presName="tx1" presStyleLbl="revTx" presStyleIdx="0" presStyleCnt="6"/>
      <dgm:spPr/>
    </dgm:pt>
    <dgm:pt modelId="{645FD6F6-A52D-48D2-AEF5-A70C05A11655}" type="pres">
      <dgm:prSet presAssocID="{75828FC0-763B-48B0-B8D3-4614CD1C5D28}" presName="vert1" presStyleCnt="0"/>
      <dgm:spPr/>
    </dgm:pt>
    <dgm:pt modelId="{9892182D-D939-4D8E-BB12-57CACBF82EB6}" type="pres">
      <dgm:prSet presAssocID="{C7AAF0E7-739E-4D47-9EC9-A841E7A8DF11}" presName="thickLine" presStyleLbl="alignNode1" presStyleIdx="1" presStyleCnt="6"/>
      <dgm:spPr>
        <a:xfrm>
          <a:off x="0" y="774361"/>
          <a:ext cx="8229600" cy="0"/>
        </a:xfrm>
        <a:prstGeom prst="line">
          <a:avLst/>
        </a:prstGeo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</dgm:pt>
    <dgm:pt modelId="{B6C4C99D-7E24-46BF-A9F3-ED30F3567A64}" type="pres">
      <dgm:prSet presAssocID="{C7AAF0E7-739E-4D47-9EC9-A841E7A8DF11}" presName="horz1" presStyleCnt="0"/>
      <dgm:spPr/>
    </dgm:pt>
    <dgm:pt modelId="{24E20DD4-1BBA-402E-81ED-A811D492B87F}" type="pres">
      <dgm:prSet presAssocID="{C7AAF0E7-739E-4D47-9EC9-A841E7A8DF11}" presName="tx1" presStyleLbl="revTx" presStyleIdx="1" presStyleCnt="6"/>
      <dgm:spPr/>
    </dgm:pt>
    <dgm:pt modelId="{49883D6A-ABDE-4744-845B-E8F529C8876E}" type="pres">
      <dgm:prSet presAssocID="{C7AAF0E7-739E-4D47-9EC9-A841E7A8DF11}" presName="vert1" presStyleCnt="0"/>
      <dgm:spPr/>
    </dgm:pt>
    <dgm:pt modelId="{1C47B805-5D95-4A3A-A24E-C8474B03B211}" type="pres">
      <dgm:prSet presAssocID="{DFC7719B-4530-42EC-BCD4-55C6907645D4}" presName="thickLine" presStyleLbl="alignNode1" presStyleIdx="2" presStyleCnt="6"/>
      <dgm:spPr>
        <a:xfrm>
          <a:off x="0" y="1546458"/>
          <a:ext cx="8229600" cy="0"/>
        </a:xfrm>
        <a:prstGeom prst="line">
          <a:avLst/>
        </a:prstGeom>
        <a:solidFill>
          <a:srgbClr val="8064A2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8064A2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</dgm:pt>
    <dgm:pt modelId="{0BEADE9F-E015-46F4-AF83-DD7267024CC6}" type="pres">
      <dgm:prSet presAssocID="{DFC7719B-4530-42EC-BCD4-55C6907645D4}" presName="horz1" presStyleCnt="0"/>
      <dgm:spPr/>
    </dgm:pt>
    <dgm:pt modelId="{769BC18F-BB37-477D-89EB-C2E08B298C7A}" type="pres">
      <dgm:prSet presAssocID="{DFC7719B-4530-42EC-BCD4-55C6907645D4}" presName="tx1" presStyleLbl="revTx" presStyleIdx="2" presStyleCnt="6"/>
      <dgm:spPr/>
    </dgm:pt>
    <dgm:pt modelId="{605FDA4F-5CB7-45F6-B144-170F36E8B576}" type="pres">
      <dgm:prSet presAssocID="{DFC7719B-4530-42EC-BCD4-55C6907645D4}" presName="vert1" presStyleCnt="0"/>
      <dgm:spPr/>
    </dgm:pt>
    <dgm:pt modelId="{E1C272FC-20BD-442E-8739-7146D822DD94}" type="pres">
      <dgm:prSet presAssocID="{B9E8C913-EDCB-4207-99B1-86AE9B832669}" presName="thickLine" presStyleLbl="alignNode1" presStyleIdx="3" presStyleCnt="6"/>
      <dgm:spPr>
        <a:xfrm>
          <a:off x="0" y="2318555"/>
          <a:ext cx="8229600" cy="0"/>
        </a:xfrm>
        <a:prstGeom prst="line">
          <a:avLst/>
        </a:prstGeom>
        <a:solidFill>
          <a:srgbClr val="4BACC6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</dgm:pt>
    <dgm:pt modelId="{94785CEA-95A3-4EFD-B750-3049E93620D6}" type="pres">
      <dgm:prSet presAssocID="{B9E8C913-EDCB-4207-99B1-86AE9B832669}" presName="horz1" presStyleCnt="0"/>
      <dgm:spPr/>
    </dgm:pt>
    <dgm:pt modelId="{55A12CC5-C469-4C7C-B627-CE1B1EACBEDD}" type="pres">
      <dgm:prSet presAssocID="{B9E8C913-EDCB-4207-99B1-86AE9B832669}" presName="tx1" presStyleLbl="revTx" presStyleIdx="3" presStyleCnt="6"/>
      <dgm:spPr/>
    </dgm:pt>
    <dgm:pt modelId="{6520D43A-76B8-4CD8-9014-99F28633F2E0}" type="pres">
      <dgm:prSet presAssocID="{B9E8C913-EDCB-4207-99B1-86AE9B832669}" presName="vert1" presStyleCnt="0"/>
      <dgm:spPr/>
    </dgm:pt>
    <dgm:pt modelId="{E6B8DBCA-CCB8-4A3D-B932-8ADC89D73C49}" type="pres">
      <dgm:prSet presAssocID="{3B56E80A-6CE2-482A-A5B4-8D9EF0C877B6}" presName="thickLine" presStyleLbl="alignNode1" presStyleIdx="4" presStyleCnt="6"/>
      <dgm:spPr>
        <a:xfrm>
          <a:off x="0" y="3090652"/>
          <a:ext cx="8229600" cy="0"/>
        </a:xfrm>
        <a:prstGeom prst="line">
          <a:avLst/>
        </a:prstGeom>
        <a:solidFill>
          <a:srgbClr val="1AB39F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1AB39F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</dgm:spPr>
    </dgm:pt>
    <dgm:pt modelId="{E7CAD6A7-8D83-4731-AB39-E104F6E4F3A5}" type="pres">
      <dgm:prSet presAssocID="{3B56E80A-6CE2-482A-A5B4-8D9EF0C877B6}" presName="horz1" presStyleCnt="0"/>
      <dgm:spPr/>
    </dgm:pt>
    <dgm:pt modelId="{EE5C84A2-3286-45B8-AC6D-AAEFE9AC703D}" type="pres">
      <dgm:prSet presAssocID="{3B56E80A-6CE2-482A-A5B4-8D9EF0C877B6}" presName="tx1" presStyleLbl="revTx" presStyleIdx="4" presStyleCnt="6"/>
      <dgm:spPr>
        <a:prstGeom prst="rect">
          <a:avLst/>
        </a:prstGeom>
      </dgm:spPr>
    </dgm:pt>
    <dgm:pt modelId="{BC1F94C5-4004-4DF1-A97F-9C943493C7F5}" type="pres">
      <dgm:prSet presAssocID="{3B56E80A-6CE2-482A-A5B4-8D9EF0C877B6}" presName="vert1" presStyleCnt="0"/>
      <dgm:spPr/>
    </dgm:pt>
    <dgm:pt modelId="{B5493B44-7F38-42FB-826B-1F02840ECD7A}" type="pres">
      <dgm:prSet presAssocID="{EB653CB4-CEBF-4901-93B4-37C984983F00}" presName="thickLine" presStyleLbl="alignNode1" presStyleIdx="5" presStyleCnt="6"/>
      <dgm:spPr>
        <a:xfrm>
          <a:off x="0" y="3862749"/>
          <a:ext cx="8229600" cy="0"/>
        </a:xfrm>
        <a:prstGeom prst="line">
          <a:avLst/>
        </a:prstGeom>
        <a:solidFill>
          <a:srgbClr val="C00000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C00000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</dgm:spPr>
    </dgm:pt>
    <dgm:pt modelId="{8D3D1A48-8D61-43F7-B64A-3718F3D447D6}" type="pres">
      <dgm:prSet presAssocID="{EB653CB4-CEBF-4901-93B4-37C984983F00}" presName="horz1" presStyleCnt="0"/>
      <dgm:spPr/>
    </dgm:pt>
    <dgm:pt modelId="{44EA182B-E5FC-4C2F-A055-5F28C4F90B8A}" type="pres">
      <dgm:prSet presAssocID="{EB653CB4-CEBF-4901-93B4-37C984983F00}" presName="tx1" presStyleLbl="revTx" presStyleIdx="5" presStyleCnt="6"/>
      <dgm:spPr>
        <a:prstGeom prst="rect">
          <a:avLst/>
        </a:prstGeom>
      </dgm:spPr>
    </dgm:pt>
    <dgm:pt modelId="{EDBA9303-744E-45A6-86AC-1B4BABA5766C}" type="pres">
      <dgm:prSet presAssocID="{EB653CB4-CEBF-4901-93B4-37C984983F00}" presName="vert1" presStyleCnt="0"/>
      <dgm:spPr/>
    </dgm:pt>
  </dgm:ptLst>
  <dgm:cxnLst>
    <dgm:cxn modelId="{4CDA2900-1EDB-47E6-800C-94CDE8C5024C}" type="presOf" srcId="{548F193A-0327-4C0F-B712-92ED3D7352A0}" destId="{AF244C07-1DE5-4879-82EF-90D33EDAB0D7}" srcOrd="0" destOrd="0" presId="urn:microsoft.com/office/officeart/2008/layout/LinedList"/>
    <dgm:cxn modelId="{70E1A407-EA32-41DC-8943-32A2BE57E5E9}" type="presOf" srcId="{DFC7719B-4530-42EC-BCD4-55C6907645D4}" destId="{769BC18F-BB37-477D-89EB-C2E08B298C7A}" srcOrd="0" destOrd="0" presId="urn:microsoft.com/office/officeart/2008/layout/LinedList"/>
    <dgm:cxn modelId="{9E56A90C-896C-431C-BB13-A507D4AD8056}" type="presOf" srcId="{C7AAF0E7-739E-4D47-9EC9-A841E7A8DF11}" destId="{24E20DD4-1BBA-402E-81ED-A811D492B87F}" srcOrd="0" destOrd="0" presId="urn:microsoft.com/office/officeart/2008/layout/LinedList"/>
    <dgm:cxn modelId="{FAD34F73-598C-4AA4-849F-436F46A2145B}" srcId="{548F193A-0327-4C0F-B712-92ED3D7352A0}" destId="{DFC7719B-4530-42EC-BCD4-55C6907645D4}" srcOrd="2" destOrd="0" parTransId="{50285993-77FA-49E9-9C23-D5582C5AEBFE}" sibTransId="{E07811F8-7DB4-4D19-BAF5-5FA2C2CA467C}"/>
    <dgm:cxn modelId="{CDE90976-BF66-4A76-B14D-7CC4F76D01F6}" srcId="{548F193A-0327-4C0F-B712-92ED3D7352A0}" destId="{75828FC0-763B-48B0-B8D3-4614CD1C5D28}" srcOrd="0" destOrd="0" parTransId="{A945447A-D6F0-4AE3-886D-CE826B7196B0}" sibTransId="{9B86DF3F-40A7-4D73-A6B8-1AC528E1660F}"/>
    <dgm:cxn modelId="{AEE4788C-1BA7-4538-B977-820FC23194AB}" srcId="{548F193A-0327-4C0F-B712-92ED3D7352A0}" destId="{C7AAF0E7-739E-4D47-9EC9-A841E7A8DF11}" srcOrd="1" destOrd="0" parTransId="{DFE867C2-D88A-491B-BDB8-DF7D0E24419F}" sibTransId="{02134BC2-083B-460B-B0E9-D90F15DCA35C}"/>
    <dgm:cxn modelId="{041F9892-95E1-48CD-B8FD-5BD45C9A6C01}" srcId="{548F193A-0327-4C0F-B712-92ED3D7352A0}" destId="{3B56E80A-6CE2-482A-A5B4-8D9EF0C877B6}" srcOrd="4" destOrd="0" parTransId="{A9556E7C-BE04-429B-A410-C40A8C1BCA57}" sibTransId="{C1E6D2B7-7BC4-4829-8AA4-204343C9B6BC}"/>
    <dgm:cxn modelId="{2375FA92-746A-4335-99CE-330E4E715D3C}" type="presOf" srcId="{75828FC0-763B-48B0-B8D3-4614CD1C5D28}" destId="{11D2AE54-5342-4E8F-AE7D-8BF9D1B0DA61}" srcOrd="0" destOrd="0" presId="urn:microsoft.com/office/officeart/2008/layout/LinedList"/>
    <dgm:cxn modelId="{94154E9F-2C39-4952-B675-3DB7A7FC9582}" type="presOf" srcId="{B9E8C913-EDCB-4207-99B1-86AE9B832669}" destId="{55A12CC5-C469-4C7C-B627-CE1B1EACBEDD}" srcOrd="0" destOrd="0" presId="urn:microsoft.com/office/officeart/2008/layout/LinedList"/>
    <dgm:cxn modelId="{084CBCB7-9D80-4778-8B6C-9D422EF90136}" type="presOf" srcId="{3B56E80A-6CE2-482A-A5B4-8D9EF0C877B6}" destId="{EE5C84A2-3286-45B8-AC6D-AAEFE9AC703D}" srcOrd="0" destOrd="0" presId="urn:microsoft.com/office/officeart/2008/layout/LinedList"/>
    <dgm:cxn modelId="{570EA8D0-97B8-43B2-AE83-0F641C6CCFA6}" srcId="{548F193A-0327-4C0F-B712-92ED3D7352A0}" destId="{EB653CB4-CEBF-4901-93B4-37C984983F00}" srcOrd="5" destOrd="0" parTransId="{838A334B-36AF-4FA9-8ABC-0964257B06D7}" sibTransId="{B5C8475C-B7A7-4650-A1F3-BD2ADE7364FE}"/>
    <dgm:cxn modelId="{296279E5-10D4-4391-BD2C-02F23A7BEA2F}" srcId="{548F193A-0327-4C0F-B712-92ED3D7352A0}" destId="{B9E8C913-EDCB-4207-99B1-86AE9B832669}" srcOrd="3" destOrd="0" parTransId="{1C759378-46B0-4B64-8020-55D819157F50}" sibTransId="{2398CEAD-FA11-4B5C-93E3-D81DF67D31AD}"/>
    <dgm:cxn modelId="{A6CC02EE-B927-499E-8A6A-86B8E3DAE924}" type="presOf" srcId="{EB653CB4-CEBF-4901-93B4-37C984983F00}" destId="{44EA182B-E5FC-4C2F-A055-5F28C4F90B8A}" srcOrd="0" destOrd="0" presId="urn:microsoft.com/office/officeart/2008/layout/LinedList"/>
    <dgm:cxn modelId="{B29E6B6E-47D6-44BA-B4D6-C2D80F03A900}" type="presParOf" srcId="{AF244C07-1DE5-4879-82EF-90D33EDAB0D7}" destId="{EA6E2A9E-F385-4F42-B84E-0DC6E091C7DB}" srcOrd="0" destOrd="0" presId="urn:microsoft.com/office/officeart/2008/layout/LinedList"/>
    <dgm:cxn modelId="{2623A069-933E-4305-B28C-4871770E854D}" type="presParOf" srcId="{AF244C07-1DE5-4879-82EF-90D33EDAB0D7}" destId="{6F58BC0C-FA35-49A7-88DD-2791CFDBE7DF}" srcOrd="1" destOrd="0" presId="urn:microsoft.com/office/officeart/2008/layout/LinedList"/>
    <dgm:cxn modelId="{04B2CB70-EB81-4003-A0EA-8CFBD5DD78A7}" type="presParOf" srcId="{6F58BC0C-FA35-49A7-88DD-2791CFDBE7DF}" destId="{11D2AE54-5342-4E8F-AE7D-8BF9D1B0DA61}" srcOrd="0" destOrd="0" presId="urn:microsoft.com/office/officeart/2008/layout/LinedList"/>
    <dgm:cxn modelId="{E44220CD-5FB6-4C27-97DE-EED76E6FBB4C}" type="presParOf" srcId="{6F58BC0C-FA35-49A7-88DD-2791CFDBE7DF}" destId="{645FD6F6-A52D-48D2-AEF5-A70C05A11655}" srcOrd="1" destOrd="0" presId="urn:microsoft.com/office/officeart/2008/layout/LinedList"/>
    <dgm:cxn modelId="{FF06B494-0DBF-45F2-9DAE-838A84ECEDA7}" type="presParOf" srcId="{AF244C07-1DE5-4879-82EF-90D33EDAB0D7}" destId="{9892182D-D939-4D8E-BB12-57CACBF82EB6}" srcOrd="2" destOrd="0" presId="urn:microsoft.com/office/officeart/2008/layout/LinedList"/>
    <dgm:cxn modelId="{75A364EC-F7D8-45C0-B473-B9C9D9601038}" type="presParOf" srcId="{AF244C07-1DE5-4879-82EF-90D33EDAB0D7}" destId="{B6C4C99D-7E24-46BF-A9F3-ED30F3567A64}" srcOrd="3" destOrd="0" presId="urn:microsoft.com/office/officeart/2008/layout/LinedList"/>
    <dgm:cxn modelId="{51922714-86C7-4E8F-B77D-D918D046DA20}" type="presParOf" srcId="{B6C4C99D-7E24-46BF-A9F3-ED30F3567A64}" destId="{24E20DD4-1BBA-402E-81ED-A811D492B87F}" srcOrd="0" destOrd="0" presId="urn:microsoft.com/office/officeart/2008/layout/LinedList"/>
    <dgm:cxn modelId="{7CC1E1E5-624A-4203-939F-4771CF1E6D8B}" type="presParOf" srcId="{B6C4C99D-7E24-46BF-A9F3-ED30F3567A64}" destId="{49883D6A-ABDE-4744-845B-E8F529C8876E}" srcOrd="1" destOrd="0" presId="urn:microsoft.com/office/officeart/2008/layout/LinedList"/>
    <dgm:cxn modelId="{4C7184D2-3455-42D7-8A57-858819D42584}" type="presParOf" srcId="{AF244C07-1DE5-4879-82EF-90D33EDAB0D7}" destId="{1C47B805-5D95-4A3A-A24E-C8474B03B211}" srcOrd="4" destOrd="0" presId="urn:microsoft.com/office/officeart/2008/layout/LinedList"/>
    <dgm:cxn modelId="{F1F1654F-EE4C-4D91-A8FC-3D1BEC3601AF}" type="presParOf" srcId="{AF244C07-1DE5-4879-82EF-90D33EDAB0D7}" destId="{0BEADE9F-E015-46F4-AF83-DD7267024CC6}" srcOrd="5" destOrd="0" presId="urn:microsoft.com/office/officeart/2008/layout/LinedList"/>
    <dgm:cxn modelId="{7512CFC0-B136-4273-8927-C5A1444A8E74}" type="presParOf" srcId="{0BEADE9F-E015-46F4-AF83-DD7267024CC6}" destId="{769BC18F-BB37-477D-89EB-C2E08B298C7A}" srcOrd="0" destOrd="0" presId="urn:microsoft.com/office/officeart/2008/layout/LinedList"/>
    <dgm:cxn modelId="{5CC7DD53-1574-4DB5-9F45-E60C644DA58E}" type="presParOf" srcId="{0BEADE9F-E015-46F4-AF83-DD7267024CC6}" destId="{605FDA4F-5CB7-45F6-B144-170F36E8B576}" srcOrd="1" destOrd="0" presId="urn:microsoft.com/office/officeart/2008/layout/LinedList"/>
    <dgm:cxn modelId="{1EED2B05-7934-4BAD-99CC-BF4DB79D98B6}" type="presParOf" srcId="{AF244C07-1DE5-4879-82EF-90D33EDAB0D7}" destId="{E1C272FC-20BD-442E-8739-7146D822DD94}" srcOrd="6" destOrd="0" presId="urn:microsoft.com/office/officeart/2008/layout/LinedList"/>
    <dgm:cxn modelId="{46D13CB2-EC86-42D7-993E-551AE63465BA}" type="presParOf" srcId="{AF244C07-1DE5-4879-82EF-90D33EDAB0D7}" destId="{94785CEA-95A3-4EFD-B750-3049E93620D6}" srcOrd="7" destOrd="0" presId="urn:microsoft.com/office/officeart/2008/layout/LinedList"/>
    <dgm:cxn modelId="{537B2A9B-6E77-4AB2-A55D-7889350409FF}" type="presParOf" srcId="{94785CEA-95A3-4EFD-B750-3049E93620D6}" destId="{55A12CC5-C469-4C7C-B627-CE1B1EACBEDD}" srcOrd="0" destOrd="0" presId="urn:microsoft.com/office/officeart/2008/layout/LinedList"/>
    <dgm:cxn modelId="{4043568F-4785-4B28-8198-552E14C41679}" type="presParOf" srcId="{94785CEA-95A3-4EFD-B750-3049E93620D6}" destId="{6520D43A-76B8-4CD8-9014-99F28633F2E0}" srcOrd="1" destOrd="0" presId="urn:microsoft.com/office/officeart/2008/layout/LinedList"/>
    <dgm:cxn modelId="{BA2417BC-F474-4A82-A955-3A7289F3CA56}" type="presParOf" srcId="{AF244C07-1DE5-4879-82EF-90D33EDAB0D7}" destId="{E6B8DBCA-CCB8-4A3D-B932-8ADC89D73C49}" srcOrd="8" destOrd="0" presId="urn:microsoft.com/office/officeart/2008/layout/LinedList"/>
    <dgm:cxn modelId="{EEE9765C-67A2-4153-BDC1-18005DF5B82B}" type="presParOf" srcId="{AF244C07-1DE5-4879-82EF-90D33EDAB0D7}" destId="{E7CAD6A7-8D83-4731-AB39-E104F6E4F3A5}" srcOrd="9" destOrd="0" presId="urn:microsoft.com/office/officeart/2008/layout/LinedList"/>
    <dgm:cxn modelId="{1E872A83-EBDC-49DB-AE5D-B72DAE55A739}" type="presParOf" srcId="{E7CAD6A7-8D83-4731-AB39-E104F6E4F3A5}" destId="{EE5C84A2-3286-45B8-AC6D-AAEFE9AC703D}" srcOrd="0" destOrd="0" presId="urn:microsoft.com/office/officeart/2008/layout/LinedList"/>
    <dgm:cxn modelId="{E01715E4-14B3-40C2-8E29-0E4A95D78F22}" type="presParOf" srcId="{E7CAD6A7-8D83-4731-AB39-E104F6E4F3A5}" destId="{BC1F94C5-4004-4DF1-A97F-9C943493C7F5}" srcOrd="1" destOrd="0" presId="urn:microsoft.com/office/officeart/2008/layout/LinedList"/>
    <dgm:cxn modelId="{3CA68F84-C7C5-4C07-BB2A-ED7DEAB7AED1}" type="presParOf" srcId="{AF244C07-1DE5-4879-82EF-90D33EDAB0D7}" destId="{B5493B44-7F38-42FB-826B-1F02840ECD7A}" srcOrd="10" destOrd="0" presId="urn:microsoft.com/office/officeart/2008/layout/LinedList"/>
    <dgm:cxn modelId="{5CE653DD-D711-485D-BAD4-20B62A18E810}" type="presParOf" srcId="{AF244C07-1DE5-4879-82EF-90D33EDAB0D7}" destId="{8D3D1A48-8D61-43F7-B64A-3718F3D447D6}" srcOrd="11" destOrd="0" presId="urn:microsoft.com/office/officeart/2008/layout/LinedList"/>
    <dgm:cxn modelId="{4BADA422-5513-45BA-9C8C-EE393536C9F1}" type="presParOf" srcId="{8D3D1A48-8D61-43F7-B64A-3718F3D447D6}" destId="{44EA182B-E5FC-4C2F-A055-5F28C4F90B8A}" srcOrd="0" destOrd="0" presId="urn:microsoft.com/office/officeart/2008/layout/LinedList"/>
    <dgm:cxn modelId="{EB361A03-5701-4ABA-BE51-E547471A313F}" type="presParOf" srcId="{8D3D1A48-8D61-43F7-B64A-3718F3D447D6}" destId="{EDBA9303-744E-45A6-86AC-1B4BABA5766C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0C3712E-1113-4E4A-B04D-7ED283DD3F59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7909F2E-43EE-4ABA-AABC-AAC10B6F758D}">
      <dgm:prSet phldrT="[Текст]" custT="1"/>
      <dgm:spPr>
        <a:xfrm rot="10800000">
          <a:off x="218007" y="2106234"/>
          <a:ext cx="1573206" cy="2574286"/>
        </a:xfrm>
        <a:prstGeom prst="round2SameRect">
          <a:avLst>
            <a:gd name="adj1" fmla="val 10500"/>
            <a:gd name="adj2" fmla="val 0"/>
          </a:avLst>
        </a:prstGeom>
        <a:solidFill>
          <a:srgbClr val="87D447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14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Обеспечить осуществление руководства на высшем уровне</a:t>
          </a:r>
        </a:p>
      </dgm:t>
    </dgm:pt>
    <dgm:pt modelId="{0C24A660-8403-4980-87E7-FFFF33478355}" type="parTrans" cxnId="{9E93E055-CD27-4B3E-A1F7-B78C0A7B503F}">
      <dgm:prSet/>
      <dgm:spPr/>
      <dgm:t>
        <a:bodyPr/>
        <a:lstStyle/>
        <a:p>
          <a:endParaRPr lang="ru-RU"/>
        </a:p>
      </dgm:t>
    </dgm:pt>
    <dgm:pt modelId="{92C20400-3D44-466F-ADB0-AB79589B3ED1}" type="sibTrans" cxnId="{9E93E055-CD27-4B3E-A1F7-B78C0A7B503F}">
      <dgm:prSet/>
      <dgm:spPr/>
      <dgm:t>
        <a:bodyPr/>
        <a:lstStyle/>
        <a:p>
          <a:endParaRPr lang="ru-RU"/>
        </a:p>
      </dgm:t>
    </dgm:pt>
    <dgm:pt modelId="{A07701AC-0B0C-47E9-BAC3-2F4121585554}">
      <dgm:prSet phldrT="[Текст]" custT="1"/>
      <dgm:spPr>
        <a:xfrm rot="10800000">
          <a:off x="1948533" y="2106234"/>
          <a:ext cx="1573206" cy="2574286"/>
        </a:xfrm>
        <a:prstGeom prst="round2SameRect">
          <a:avLst>
            <a:gd name="adj1" fmla="val 10500"/>
            <a:gd name="adj2" fmla="val 0"/>
          </a:avLst>
        </a:prstGeom>
        <a:solidFill>
          <a:srgbClr val="FFC0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14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Поощрение физической активности на всех этапах жизни в контексте национальной политики</a:t>
          </a:r>
        </a:p>
      </dgm:t>
    </dgm:pt>
    <dgm:pt modelId="{4EF6C295-AB93-4CEE-ACD7-FA88F2249981}" type="parTrans" cxnId="{F8260AA8-9D59-4638-9DF5-53B26CF314B2}">
      <dgm:prSet/>
      <dgm:spPr/>
      <dgm:t>
        <a:bodyPr/>
        <a:lstStyle/>
        <a:p>
          <a:endParaRPr lang="ru-RU"/>
        </a:p>
      </dgm:t>
    </dgm:pt>
    <dgm:pt modelId="{2C813D97-63FC-4A7F-84C1-3DE5907FA9F1}" type="sibTrans" cxnId="{F8260AA8-9D59-4638-9DF5-53B26CF314B2}">
      <dgm:prSet/>
      <dgm:spPr/>
      <dgm:t>
        <a:bodyPr/>
        <a:lstStyle/>
        <a:p>
          <a:endParaRPr lang="ru-RU"/>
        </a:p>
      </dgm:t>
    </dgm:pt>
    <dgm:pt modelId="{D13C9463-65E7-4B04-B321-FEC45D89268B}">
      <dgm:prSet phldrT="[Текст]" custT="1"/>
      <dgm:spPr>
        <a:xfrm rot="10800000">
          <a:off x="3679060" y="2106234"/>
          <a:ext cx="1573206" cy="2574286"/>
        </a:xfrm>
        <a:prstGeom prst="round2SameRect">
          <a:avLst>
            <a:gd name="adj1" fmla="val 10500"/>
            <a:gd name="adj2" fmla="val 0"/>
          </a:avLst>
        </a:prstGeom>
        <a:solidFill>
          <a:srgbClr val="1AB39F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14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Создать механизм координации и содействовать построению альянсов</a:t>
          </a:r>
        </a:p>
      </dgm:t>
    </dgm:pt>
    <dgm:pt modelId="{E978B96A-0740-4884-A50F-6EE798249190}" type="parTrans" cxnId="{45DA7FEA-F153-45F7-B584-07429EB92195}">
      <dgm:prSet/>
      <dgm:spPr/>
      <dgm:t>
        <a:bodyPr/>
        <a:lstStyle/>
        <a:p>
          <a:endParaRPr lang="ru-RU"/>
        </a:p>
      </dgm:t>
    </dgm:pt>
    <dgm:pt modelId="{F6135B06-5083-409E-A79F-F95816DD1A18}" type="sibTrans" cxnId="{45DA7FEA-F153-45F7-B584-07429EB92195}">
      <dgm:prSet/>
      <dgm:spPr/>
      <dgm:t>
        <a:bodyPr/>
        <a:lstStyle/>
        <a:p>
          <a:endParaRPr lang="ru-RU"/>
        </a:p>
      </dgm:t>
    </dgm:pt>
    <dgm:pt modelId="{6D819941-F804-411E-A836-C959EB1B347F}">
      <dgm:prSet phldrT="[Текст]" custT="1"/>
      <dgm:spPr>
        <a:xfrm rot="10800000">
          <a:off x="5400887" y="2089243"/>
          <a:ext cx="1573206" cy="2574286"/>
        </a:xfrm>
        <a:prstGeom prst="round2SameRect">
          <a:avLst>
            <a:gd name="adj1" fmla="val 10500"/>
            <a:gd name="adj2" fmla="val 0"/>
          </a:avLst>
        </a:prstGeom>
        <a:solidFill>
          <a:srgbClr val="C00000">
            <a:lumMod val="20000"/>
            <a:lumOff val="8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14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Обеспечить эффективность и подотчетность механизмов, определить роли и обязанности, достаточные ресурсы,  проводить оценку их работы</a:t>
          </a:r>
        </a:p>
      </dgm:t>
    </dgm:pt>
    <dgm:pt modelId="{185AF665-C3B2-4086-854F-2A4C51A0970B}" type="parTrans" cxnId="{51ED7CA3-8855-4CA8-BAE8-4C5CD29D05F6}">
      <dgm:prSet/>
      <dgm:spPr/>
      <dgm:t>
        <a:bodyPr/>
        <a:lstStyle/>
        <a:p>
          <a:endParaRPr lang="ru-RU"/>
        </a:p>
      </dgm:t>
    </dgm:pt>
    <dgm:pt modelId="{7A135218-76E4-42D9-9344-EE8F17E55766}" type="sibTrans" cxnId="{51ED7CA3-8855-4CA8-BAE8-4C5CD29D05F6}">
      <dgm:prSet/>
      <dgm:spPr/>
      <dgm:t>
        <a:bodyPr/>
        <a:lstStyle/>
        <a:p>
          <a:endParaRPr lang="ru-RU"/>
        </a:p>
      </dgm:t>
    </dgm:pt>
    <dgm:pt modelId="{B74D7877-811F-4B1A-9620-733259B883AD}" type="pres">
      <dgm:prSet presAssocID="{10C3712E-1113-4E4A-B04D-7ED283DD3F59}" presName="Name0" presStyleCnt="0">
        <dgm:presLayoutVars>
          <dgm:dir/>
          <dgm:resizeHandles val="exact"/>
        </dgm:presLayoutVars>
      </dgm:prSet>
      <dgm:spPr/>
    </dgm:pt>
    <dgm:pt modelId="{B1F12DA9-E501-41A7-A3BA-A4AF7DF04BA1}" type="pres">
      <dgm:prSet presAssocID="{10C3712E-1113-4E4A-B04D-7ED283DD3F59}" presName="bkgdShp" presStyleLbl="alignAccFollowNode1" presStyleIdx="0" presStyleCnt="1" custLinFactNeighborX="1413"/>
      <dgm:spPr>
        <a:xfrm>
          <a:off x="0" y="39386"/>
          <a:ext cx="7200800" cy="2106234"/>
        </a:xfrm>
        <a:prstGeom prst="roundRect">
          <a:avLst>
            <a:gd name="adj" fmla="val 10000"/>
          </a:avLst>
        </a:prstGeom>
        <a:solidFill>
          <a:srgbClr val="87D447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87D447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0EC881CD-4E3F-4464-BCBF-21C59EAEB6B7}" type="pres">
      <dgm:prSet presAssocID="{10C3712E-1113-4E4A-B04D-7ED283DD3F59}" presName="linComp" presStyleCnt="0"/>
      <dgm:spPr/>
    </dgm:pt>
    <dgm:pt modelId="{BC476719-DE43-4ABA-9F5D-02C0A517CF2F}" type="pres">
      <dgm:prSet presAssocID="{97909F2E-43EE-4ABA-AABC-AAC10B6F758D}" presName="compNode" presStyleCnt="0"/>
      <dgm:spPr/>
    </dgm:pt>
    <dgm:pt modelId="{65279269-C389-4295-9D9C-6B691090E61C}" type="pres">
      <dgm:prSet presAssocID="{97909F2E-43EE-4ABA-AABC-AAC10B6F758D}" presName="node" presStyleLbl="node1" presStyleIdx="0" presStyleCnt="4">
        <dgm:presLayoutVars>
          <dgm:bulletEnabled val="1"/>
        </dgm:presLayoutVars>
      </dgm:prSet>
      <dgm:spPr/>
    </dgm:pt>
    <dgm:pt modelId="{D83650D7-6F0B-4E06-8FFE-BA9C98DF61BA}" type="pres">
      <dgm:prSet presAssocID="{97909F2E-43EE-4ABA-AABC-AAC10B6F758D}" presName="invisiNode" presStyleLbl="node1" presStyleIdx="0" presStyleCnt="4"/>
      <dgm:spPr/>
    </dgm:pt>
    <dgm:pt modelId="{9B3E9121-79E1-41F1-A0BE-8EC02C8A857E}" type="pres">
      <dgm:prSet presAssocID="{97909F2E-43EE-4ABA-AABC-AAC10B6F758D}" presName="imagNode" presStyleLbl="fgImgPlace1" presStyleIdx="0" presStyleCnt="4"/>
      <dgm:spPr>
        <a:xfrm>
          <a:off x="218007" y="280831"/>
          <a:ext cx="1573206" cy="154457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ABE3CDB0-9BA0-45BF-887B-D80571F34B6F}" type="pres">
      <dgm:prSet presAssocID="{92C20400-3D44-466F-ADB0-AB79589B3ED1}" presName="sibTrans" presStyleLbl="sibTrans2D1" presStyleIdx="0" presStyleCnt="0"/>
      <dgm:spPr/>
    </dgm:pt>
    <dgm:pt modelId="{7789CAC0-CA5C-49F6-A7C8-E7EBC27C75CC}" type="pres">
      <dgm:prSet presAssocID="{A07701AC-0B0C-47E9-BAC3-2F4121585554}" presName="compNode" presStyleCnt="0"/>
      <dgm:spPr/>
    </dgm:pt>
    <dgm:pt modelId="{6C36B09E-E24B-427D-8C24-CDC092EAEC34}" type="pres">
      <dgm:prSet presAssocID="{A07701AC-0B0C-47E9-BAC3-2F4121585554}" presName="node" presStyleLbl="node1" presStyleIdx="1" presStyleCnt="4">
        <dgm:presLayoutVars>
          <dgm:bulletEnabled val="1"/>
        </dgm:presLayoutVars>
      </dgm:prSet>
      <dgm:spPr/>
    </dgm:pt>
    <dgm:pt modelId="{6B0F085D-7E69-41A2-AED2-F0BF176DE5F2}" type="pres">
      <dgm:prSet presAssocID="{A07701AC-0B0C-47E9-BAC3-2F4121585554}" presName="invisiNode" presStyleLbl="node1" presStyleIdx="1" presStyleCnt="4"/>
      <dgm:spPr/>
    </dgm:pt>
    <dgm:pt modelId="{00D8258E-CD23-42A6-9907-D6034A70E77B}" type="pres">
      <dgm:prSet presAssocID="{A07701AC-0B0C-47E9-BAC3-2F4121585554}" presName="imagNode" presStyleLbl="fgImgPlace1" presStyleIdx="1" presStyleCnt="4"/>
      <dgm:spPr>
        <a:xfrm>
          <a:off x="1948533" y="280831"/>
          <a:ext cx="1573206" cy="154457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1BC75D0D-3A59-445A-A076-E26E38AD557E}" type="pres">
      <dgm:prSet presAssocID="{2C813D97-63FC-4A7F-84C1-3DE5907FA9F1}" presName="sibTrans" presStyleLbl="sibTrans2D1" presStyleIdx="0" presStyleCnt="0"/>
      <dgm:spPr/>
    </dgm:pt>
    <dgm:pt modelId="{98DAB31F-DB7F-47F8-B4F7-18C33E785022}" type="pres">
      <dgm:prSet presAssocID="{D13C9463-65E7-4B04-B321-FEC45D89268B}" presName="compNode" presStyleCnt="0"/>
      <dgm:spPr/>
    </dgm:pt>
    <dgm:pt modelId="{EDAEE9A7-B561-40A8-99F6-6A4F84B68875}" type="pres">
      <dgm:prSet presAssocID="{D13C9463-65E7-4B04-B321-FEC45D89268B}" presName="node" presStyleLbl="node1" presStyleIdx="2" presStyleCnt="4">
        <dgm:presLayoutVars>
          <dgm:bulletEnabled val="1"/>
        </dgm:presLayoutVars>
      </dgm:prSet>
      <dgm:spPr/>
    </dgm:pt>
    <dgm:pt modelId="{CEFD9AEA-6B2F-408F-B061-61CDBD1FBA21}" type="pres">
      <dgm:prSet presAssocID="{D13C9463-65E7-4B04-B321-FEC45D89268B}" presName="invisiNode" presStyleLbl="node1" presStyleIdx="2" presStyleCnt="4"/>
      <dgm:spPr/>
    </dgm:pt>
    <dgm:pt modelId="{A0871EFB-2138-4021-8AFF-744E8F09530D}" type="pres">
      <dgm:prSet presAssocID="{D13C9463-65E7-4B04-B321-FEC45D89268B}" presName="imagNode" presStyleLbl="fgImgPlace1" presStyleIdx="2" presStyleCnt="4"/>
      <dgm:spPr>
        <a:xfrm>
          <a:off x="3679060" y="280831"/>
          <a:ext cx="1573206" cy="154457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B3C1EEFB-C646-4489-93FD-0722C8FE5FDE}" type="pres">
      <dgm:prSet presAssocID="{F6135B06-5083-409E-A79F-F95816DD1A18}" presName="sibTrans" presStyleLbl="sibTrans2D1" presStyleIdx="0" presStyleCnt="0"/>
      <dgm:spPr/>
    </dgm:pt>
    <dgm:pt modelId="{A12C79DC-C127-4681-A50F-86255B2A0AD5}" type="pres">
      <dgm:prSet presAssocID="{6D819941-F804-411E-A836-C959EB1B347F}" presName="compNode" presStyleCnt="0"/>
      <dgm:spPr/>
    </dgm:pt>
    <dgm:pt modelId="{8DFAD7EB-E813-48F4-8CB2-65E6A7A1DFF9}" type="pres">
      <dgm:prSet presAssocID="{6D819941-F804-411E-A836-C959EB1B347F}" presName="node" presStyleLbl="node1" presStyleIdx="3" presStyleCnt="4" custLinFactNeighborX="-553" custLinFactNeighborY="-660">
        <dgm:presLayoutVars>
          <dgm:bulletEnabled val="1"/>
        </dgm:presLayoutVars>
      </dgm:prSet>
      <dgm:spPr/>
    </dgm:pt>
    <dgm:pt modelId="{508A68BD-14EE-4EDB-8E4B-428DCCF5B9C8}" type="pres">
      <dgm:prSet presAssocID="{6D819941-F804-411E-A836-C959EB1B347F}" presName="invisiNode" presStyleLbl="node1" presStyleIdx="3" presStyleCnt="4"/>
      <dgm:spPr/>
    </dgm:pt>
    <dgm:pt modelId="{82AB7CDD-CCB2-4A86-B184-33769D60D3E9}" type="pres">
      <dgm:prSet presAssocID="{6D819941-F804-411E-A836-C959EB1B347F}" presName="imagNode" presStyleLbl="fgImgPlace1" presStyleIdx="3" presStyleCnt="4"/>
      <dgm:spPr>
        <a:xfrm>
          <a:off x="5409586" y="280831"/>
          <a:ext cx="1573206" cy="154457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</dgm:ptLst>
  <dgm:cxnLst>
    <dgm:cxn modelId="{E9492C5C-4573-42E9-862E-06F42F65C18E}" type="presOf" srcId="{92C20400-3D44-466F-ADB0-AB79589B3ED1}" destId="{ABE3CDB0-9BA0-45BF-887B-D80571F34B6F}" srcOrd="0" destOrd="0" presId="urn:microsoft.com/office/officeart/2005/8/layout/pList2"/>
    <dgm:cxn modelId="{196B4D45-C0E8-4584-8C3F-E64E0FF1C6B4}" type="presOf" srcId="{A07701AC-0B0C-47E9-BAC3-2F4121585554}" destId="{6C36B09E-E24B-427D-8C24-CDC092EAEC34}" srcOrd="0" destOrd="0" presId="urn:microsoft.com/office/officeart/2005/8/layout/pList2"/>
    <dgm:cxn modelId="{59E0F346-C795-4FB6-98F8-D4A10AF5F729}" type="presOf" srcId="{10C3712E-1113-4E4A-B04D-7ED283DD3F59}" destId="{B74D7877-811F-4B1A-9620-733259B883AD}" srcOrd="0" destOrd="0" presId="urn:microsoft.com/office/officeart/2005/8/layout/pList2"/>
    <dgm:cxn modelId="{5AFFC672-CFA0-4E02-AACD-42BBB76A9700}" type="presOf" srcId="{2C813D97-63FC-4A7F-84C1-3DE5907FA9F1}" destId="{1BC75D0D-3A59-445A-A076-E26E38AD557E}" srcOrd="0" destOrd="0" presId="urn:microsoft.com/office/officeart/2005/8/layout/pList2"/>
    <dgm:cxn modelId="{9E93E055-CD27-4B3E-A1F7-B78C0A7B503F}" srcId="{10C3712E-1113-4E4A-B04D-7ED283DD3F59}" destId="{97909F2E-43EE-4ABA-AABC-AAC10B6F758D}" srcOrd="0" destOrd="0" parTransId="{0C24A660-8403-4980-87E7-FFFF33478355}" sibTransId="{92C20400-3D44-466F-ADB0-AB79589B3ED1}"/>
    <dgm:cxn modelId="{0B3DBA9B-9675-4A5C-8BDD-75C84ECFEEDA}" type="presOf" srcId="{F6135B06-5083-409E-A79F-F95816DD1A18}" destId="{B3C1EEFB-C646-4489-93FD-0722C8FE5FDE}" srcOrd="0" destOrd="0" presId="urn:microsoft.com/office/officeart/2005/8/layout/pList2"/>
    <dgm:cxn modelId="{51ED7CA3-8855-4CA8-BAE8-4C5CD29D05F6}" srcId="{10C3712E-1113-4E4A-B04D-7ED283DD3F59}" destId="{6D819941-F804-411E-A836-C959EB1B347F}" srcOrd="3" destOrd="0" parTransId="{185AF665-C3B2-4086-854F-2A4C51A0970B}" sibTransId="{7A135218-76E4-42D9-9344-EE8F17E55766}"/>
    <dgm:cxn modelId="{F8260AA8-9D59-4638-9DF5-53B26CF314B2}" srcId="{10C3712E-1113-4E4A-B04D-7ED283DD3F59}" destId="{A07701AC-0B0C-47E9-BAC3-2F4121585554}" srcOrd="1" destOrd="0" parTransId="{4EF6C295-AB93-4CEE-ACD7-FA88F2249981}" sibTransId="{2C813D97-63FC-4A7F-84C1-3DE5907FA9F1}"/>
    <dgm:cxn modelId="{FC5B8DC3-CB47-4E1C-AB0B-ACF321175F7E}" type="presOf" srcId="{6D819941-F804-411E-A836-C959EB1B347F}" destId="{8DFAD7EB-E813-48F4-8CB2-65E6A7A1DFF9}" srcOrd="0" destOrd="0" presId="urn:microsoft.com/office/officeart/2005/8/layout/pList2"/>
    <dgm:cxn modelId="{6C8E14CE-3D5E-425D-92CB-60C0E2E54E4C}" type="presOf" srcId="{D13C9463-65E7-4B04-B321-FEC45D89268B}" destId="{EDAEE9A7-B561-40A8-99F6-6A4F84B68875}" srcOrd="0" destOrd="0" presId="urn:microsoft.com/office/officeart/2005/8/layout/pList2"/>
    <dgm:cxn modelId="{13D6C5DF-0F18-4FA3-B132-26C28B12A071}" type="presOf" srcId="{97909F2E-43EE-4ABA-AABC-AAC10B6F758D}" destId="{65279269-C389-4295-9D9C-6B691090E61C}" srcOrd="0" destOrd="0" presId="urn:microsoft.com/office/officeart/2005/8/layout/pList2"/>
    <dgm:cxn modelId="{45DA7FEA-F153-45F7-B584-07429EB92195}" srcId="{10C3712E-1113-4E4A-B04D-7ED283DD3F59}" destId="{D13C9463-65E7-4B04-B321-FEC45D89268B}" srcOrd="2" destOrd="0" parTransId="{E978B96A-0740-4884-A50F-6EE798249190}" sibTransId="{F6135B06-5083-409E-A79F-F95816DD1A18}"/>
    <dgm:cxn modelId="{E07205A6-D4C8-46B4-8897-2FB43D32BF61}" type="presParOf" srcId="{B74D7877-811F-4B1A-9620-733259B883AD}" destId="{B1F12DA9-E501-41A7-A3BA-A4AF7DF04BA1}" srcOrd="0" destOrd="0" presId="urn:microsoft.com/office/officeart/2005/8/layout/pList2"/>
    <dgm:cxn modelId="{FEE30D1C-CC93-4746-B197-688FB4658AD9}" type="presParOf" srcId="{B74D7877-811F-4B1A-9620-733259B883AD}" destId="{0EC881CD-4E3F-4464-BCBF-21C59EAEB6B7}" srcOrd="1" destOrd="0" presId="urn:microsoft.com/office/officeart/2005/8/layout/pList2"/>
    <dgm:cxn modelId="{A5043B17-D594-494E-8D60-D98A4533DCBE}" type="presParOf" srcId="{0EC881CD-4E3F-4464-BCBF-21C59EAEB6B7}" destId="{BC476719-DE43-4ABA-9F5D-02C0A517CF2F}" srcOrd="0" destOrd="0" presId="urn:microsoft.com/office/officeart/2005/8/layout/pList2"/>
    <dgm:cxn modelId="{489AD805-A54C-4A18-9A00-A82905E0956B}" type="presParOf" srcId="{BC476719-DE43-4ABA-9F5D-02C0A517CF2F}" destId="{65279269-C389-4295-9D9C-6B691090E61C}" srcOrd="0" destOrd="0" presId="urn:microsoft.com/office/officeart/2005/8/layout/pList2"/>
    <dgm:cxn modelId="{F36830C4-1A0D-49AF-98FC-88BC250DFF94}" type="presParOf" srcId="{BC476719-DE43-4ABA-9F5D-02C0A517CF2F}" destId="{D83650D7-6F0B-4E06-8FFE-BA9C98DF61BA}" srcOrd="1" destOrd="0" presId="urn:microsoft.com/office/officeart/2005/8/layout/pList2"/>
    <dgm:cxn modelId="{4A76F019-0E9F-47AB-A822-C66D8EA0347B}" type="presParOf" srcId="{BC476719-DE43-4ABA-9F5D-02C0A517CF2F}" destId="{9B3E9121-79E1-41F1-A0BE-8EC02C8A857E}" srcOrd="2" destOrd="0" presId="urn:microsoft.com/office/officeart/2005/8/layout/pList2"/>
    <dgm:cxn modelId="{E7378B6B-D6D1-4E4E-80E9-CA83622AD703}" type="presParOf" srcId="{0EC881CD-4E3F-4464-BCBF-21C59EAEB6B7}" destId="{ABE3CDB0-9BA0-45BF-887B-D80571F34B6F}" srcOrd="1" destOrd="0" presId="urn:microsoft.com/office/officeart/2005/8/layout/pList2"/>
    <dgm:cxn modelId="{423390BE-F54D-435F-BB81-B3EF13580F2B}" type="presParOf" srcId="{0EC881CD-4E3F-4464-BCBF-21C59EAEB6B7}" destId="{7789CAC0-CA5C-49F6-A7C8-E7EBC27C75CC}" srcOrd="2" destOrd="0" presId="urn:microsoft.com/office/officeart/2005/8/layout/pList2"/>
    <dgm:cxn modelId="{A049F697-17AF-47CC-9C04-3E804253E90B}" type="presParOf" srcId="{7789CAC0-CA5C-49F6-A7C8-E7EBC27C75CC}" destId="{6C36B09E-E24B-427D-8C24-CDC092EAEC34}" srcOrd="0" destOrd="0" presId="urn:microsoft.com/office/officeart/2005/8/layout/pList2"/>
    <dgm:cxn modelId="{CD808E65-E6D3-47C9-9B20-6932ECD46F53}" type="presParOf" srcId="{7789CAC0-CA5C-49F6-A7C8-E7EBC27C75CC}" destId="{6B0F085D-7E69-41A2-AED2-F0BF176DE5F2}" srcOrd="1" destOrd="0" presId="urn:microsoft.com/office/officeart/2005/8/layout/pList2"/>
    <dgm:cxn modelId="{8124E872-A132-4A7A-B576-B206E8807028}" type="presParOf" srcId="{7789CAC0-CA5C-49F6-A7C8-E7EBC27C75CC}" destId="{00D8258E-CD23-42A6-9907-D6034A70E77B}" srcOrd="2" destOrd="0" presId="urn:microsoft.com/office/officeart/2005/8/layout/pList2"/>
    <dgm:cxn modelId="{0BC8939B-C3DC-4099-AC4D-2EA599A0A7EB}" type="presParOf" srcId="{0EC881CD-4E3F-4464-BCBF-21C59EAEB6B7}" destId="{1BC75D0D-3A59-445A-A076-E26E38AD557E}" srcOrd="3" destOrd="0" presId="urn:microsoft.com/office/officeart/2005/8/layout/pList2"/>
    <dgm:cxn modelId="{7127EA1D-82D1-4886-8E7C-053D0FE3846A}" type="presParOf" srcId="{0EC881CD-4E3F-4464-BCBF-21C59EAEB6B7}" destId="{98DAB31F-DB7F-47F8-B4F7-18C33E785022}" srcOrd="4" destOrd="0" presId="urn:microsoft.com/office/officeart/2005/8/layout/pList2"/>
    <dgm:cxn modelId="{53C8B37B-3766-4079-8C7D-32EF033E0DCD}" type="presParOf" srcId="{98DAB31F-DB7F-47F8-B4F7-18C33E785022}" destId="{EDAEE9A7-B561-40A8-99F6-6A4F84B68875}" srcOrd="0" destOrd="0" presId="urn:microsoft.com/office/officeart/2005/8/layout/pList2"/>
    <dgm:cxn modelId="{92D87B0F-72A0-4B7D-93BC-36AC13C801C4}" type="presParOf" srcId="{98DAB31F-DB7F-47F8-B4F7-18C33E785022}" destId="{CEFD9AEA-6B2F-408F-B061-61CDBD1FBA21}" srcOrd="1" destOrd="0" presId="urn:microsoft.com/office/officeart/2005/8/layout/pList2"/>
    <dgm:cxn modelId="{5EEEA4F6-20A7-44CF-8507-D07DD12EBA3B}" type="presParOf" srcId="{98DAB31F-DB7F-47F8-B4F7-18C33E785022}" destId="{A0871EFB-2138-4021-8AFF-744E8F09530D}" srcOrd="2" destOrd="0" presId="urn:microsoft.com/office/officeart/2005/8/layout/pList2"/>
    <dgm:cxn modelId="{951C68D3-B3D4-4637-9542-0E89A3D5866D}" type="presParOf" srcId="{0EC881CD-4E3F-4464-BCBF-21C59EAEB6B7}" destId="{B3C1EEFB-C646-4489-93FD-0722C8FE5FDE}" srcOrd="5" destOrd="0" presId="urn:microsoft.com/office/officeart/2005/8/layout/pList2"/>
    <dgm:cxn modelId="{1B5FF3CE-A80D-4FEB-B172-2F350E5A9A71}" type="presParOf" srcId="{0EC881CD-4E3F-4464-BCBF-21C59EAEB6B7}" destId="{A12C79DC-C127-4681-A50F-86255B2A0AD5}" srcOrd="6" destOrd="0" presId="urn:microsoft.com/office/officeart/2005/8/layout/pList2"/>
    <dgm:cxn modelId="{99775449-4004-4547-B36F-58106FE400CD}" type="presParOf" srcId="{A12C79DC-C127-4681-A50F-86255B2A0AD5}" destId="{8DFAD7EB-E813-48F4-8CB2-65E6A7A1DFF9}" srcOrd="0" destOrd="0" presId="urn:microsoft.com/office/officeart/2005/8/layout/pList2"/>
    <dgm:cxn modelId="{898E8376-2B5D-4F0C-92D8-F06E771BBE7B}" type="presParOf" srcId="{A12C79DC-C127-4681-A50F-86255B2A0AD5}" destId="{508A68BD-14EE-4EDB-8E4B-428DCCF5B9C8}" srcOrd="1" destOrd="0" presId="urn:microsoft.com/office/officeart/2005/8/layout/pList2"/>
    <dgm:cxn modelId="{86CCEFE8-A001-47F8-B65E-79CACB2B700C}" type="presParOf" srcId="{A12C79DC-C127-4681-A50F-86255B2A0AD5}" destId="{82AB7CDD-CCB2-4A86-B184-33769D60D3E9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DF62E89-F225-4E9C-93FA-3984E0500A28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9E00ABB-BFCA-4E4C-A457-CF2C2EA198CA}">
      <dgm:prSet phldrT="[Текст]" custT="1"/>
      <dgm:spPr>
        <a:xfrm rot="10800000">
          <a:off x="208838" y="1944216"/>
          <a:ext cx="1507042" cy="2376264"/>
        </a:xfrm>
        <a:prstGeom prst="round2SameRect">
          <a:avLst>
            <a:gd name="adj1" fmla="val 10500"/>
            <a:gd name="adj2" fmla="val 0"/>
          </a:avLst>
        </a:prstGeom>
        <a:solidFill>
          <a:srgbClr val="87D447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14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Уменьшить автомобильное движение и улучшить условия для ходьбы пешком и езды на велосипеде</a:t>
          </a:r>
        </a:p>
      </dgm:t>
    </dgm:pt>
    <dgm:pt modelId="{B12092B6-58C7-4551-9F38-21C40457BCB9}" type="parTrans" cxnId="{755B0F5E-7FBC-44C0-B9AC-F2CEF4868A26}">
      <dgm:prSet/>
      <dgm:spPr/>
      <dgm:t>
        <a:bodyPr/>
        <a:lstStyle/>
        <a:p>
          <a:endParaRPr lang="ru-RU"/>
        </a:p>
      </dgm:t>
    </dgm:pt>
    <dgm:pt modelId="{7BA4814E-A4A1-4707-B92B-7935C96EF285}" type="sibTrans" cxnId="{755B0F5E-7FBC-44C0-B9AC-F2CEF4868A26}">
      <dgm:prSet/>
      <dgm:spPr/>
      <dgm:t>
        <a:bodyPr/>
        <a:lstStyle/>
        <a:p>
          <a:endParaRPr lang="ru-RU"/>
        </a:p>
      </dgm:t>
    </dgm:pt>
    <dgm:pt modelId="{CCD0AB4B-25B5-44B9-B2F0-CA428D5B405D}">
      <dgm:prSet phldrT="[Текст]" custT="1"/>
      <dgm:spPr>
        <a:xfrm rot="10800000">
          <a:off x="1866585" y="1944216"/>
          <a:ext cx="1507042" cy="2376264"/>
        </a:xfrm>
        <a:prstGeom prst="round2SameRect">
          <a:avLst>
            <a:gd name="adj1" fmla="val 10500"/>
            <a:gd name="adj2" fmla="val 0"/>
          </a:avLst>
        </a:prstGeom>
        <a:solidFill>
          <a:srgbClr val="FFC0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14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Обеспечить возможности  и проводить консультирование по вопросам физической активности на предприятиях и в организациях</a:t>
          </a:r>
        </a:p>
      </dgm:t>
    </dgm:pt>
    <dgm:pt modelId="{F71208FE-0E09-4B77-AF88-AD6FE05097FE}" type="parTrans" cxnId="{039DFCCD-BF57-4902-9715-48E5AE1414C4}">
      <dgm:prSet/>
      <dgm:spPr/>
      <dgm:t>
        <a:bodyPr/>
        <a:lstStyle/>
        <a:p>
          <a:endParaRPr lang="ru-RU"/>
        </a:p>
      </dgm:t>
    </dgm:pt>
    <dgm:pt modelId="{6C181286-4C1D-4D47-8BF2-A3367A97FA39}" type="sibTrans" cxnId="{039DFCCD-BF57-4902-9715-48E5AE1414C4}">
      <dgm:prSet/>
      <dgm:spPr/>
      <dgm:t>
        <a:bodyPr/>
        <a:lstStyle/>
        <a:p>
          <a:endParaRPr lang="ru-RU"/>
        </a:p>
      </dgm:t>
    </dgm:pt>
    <dgm:pt modelId="{62D09579-D323-4FCC-A421-239DCE76EA2C}">
      <dgm:prSet phldrT="[Текст]" custT="1"/>
      <dgm:spPr>
        <a:xfrm rot="10800000">
          <a:off x="3524332" y="1944216"/>
          <a:ext cx="1507042" cy="2376264"/>
        </a:xfrm>
        <a:prstGeom prst="round2SameRect">
          <a:avLst>
            <a:gd name="adj1" fmla="val 10500"/>
            <a:gd name="adj2" fmla="val 0"/>
          </a:avLst>
        </a:prstGeom>
        <a:solidFill>
          <a:srgbClr val="00ADDC">
            <a:lumMod val="20000"/>
            <a:lumOff val="8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14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Интегрировать физическую активность в профилактику и лечение заболеваний и реабилитацию после болезни</a:t>
          </a:r>
        </a:p>
      </dgm:t>
    </dgm:pt>
    <dgm:pt modelId="{7F5A3006-5B5E-4B4D-A41C-FBF104D1D04A}" type="parTrans" cxnId="{102A9A54-DB20-4769-BD78-BA8615F88D90}">
      <dgm:prSet/>
      <dgm:spPr/>
      <dgm:t>
        <a:bodyPr/>
        <a:lstStyle/>
        <a:p>
          <a:endParaRPr lang="ru-RU"/>
        </a:p>
      </dgm:t>
    </dgm:pt>
    <dgm:pt modelId="{DABC3299-50D6-4467-AB3B-F7C11EBB0187}" type="sibTrans" cxnId="{102A9A54-DB20-4769-BD78-BA8615F88D90}">
      <dgm:prSet/>
      <dgm:spPr/>
      <dgm:t>
        <a:bodyPr/>
        <a:lstStyle/>
        <a:p>
          <a:endParaRPr lang="ru-RU"/>
        </a:p>
      </dgm:t>
    </dgm:pt>
    <dgm:pt modelId="{E1FE6330-38CB-45B1-8BE7-BD36B40B9B44}">
      <dgm:prSet phldrT="[Текст]" custT="1"/>
      <dgm:spPr>
        <a:xfrm rot="10800000">
          <a:off x="5182078" y="1944216"/>
          <a:ext cx="1507042" cy="2376264"/>
        </a:xfrm>
        <a:prstGeom prst="round2SameRect">
          <a:avLst>
            <a:gd name="adj1" fmla="val 10500"/>
            <a:gd name="adj2" fmla="val 0"/>
          </a:avLst>
        </a:prstGeom>
        <a:solidFill>
          <a:srgbClr val="C00000">
            <a:lumMod val="20000"/>
            <a:lumOff val="8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14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Улучшить доступ к спортивным сооружениям и предлагаемым возможностям для занятия физической активностью, особенно для уязвимых групп</a:t>
          </a:r>
        </a:p>
      </dgm:t>
    </dgm:pt>
    <dgm:pt modelId="{571E5929-DE39-4FE0-B74A-615CA3848920}" type="parTrans" cxnId="{0C92DB80-5D9B-44A9-A380-7580D1B344ED}">
      <dgm:prSet/>
      <dgm:spPr/>
      <dgm:t>
        <a:bodyPr/>
        <a:lstStyle/>
        <a:p>
          <a:endParaRPr lang="ru-RU"/>
        </a:p>
      </dgm:t>
    </dgm:pt>
    <dgm:pt modelId="{5A4B3FEC-07B2-434A-AEAB-25CB6810AA9F}" type="sibTrans" cxnId="{0C92DB80-5D9B-44A9-A380-7580D1B344ED}">
      <dgm:prSet/>
      <dgm:spPr/>
      <dgm:t>
        <a:bodyPr/>
        <a:lstStyle/>
        <a:p>
          <a:endParaRPr lang="ru-RU"/>
        </a:p>
      </dgm:t>
    </dgm:pt>
    <dgm:pt modelId="{F7440204-76AC-463F-A2DC-139FED4036B2}" type="pres">
      <dgm:prSet presAssocID="{ADF62E89-F225-4E9C-93FA-3984E0500A28}" presName="Name0" presStyleCnt="0">
        <dgm:presLayoutVars>
          <dgm:dir/>
          <dgm:resizeHandles val="exact"/>
        </dgm:presLayoutVars>
      </dgm:prSet>
      <dgm:spPr/>
    </dgm:pt>
    <dgm:pt modelId="{4024125C-C32F-4880-8CE6-A71CF7CE89AC}" type="pres">
      <dgm:prSet presAssocID="{ADF62E89-F225-4E9C-93FA-3984E0500A28}" presName="bkgdShp" presStyleLbl="alignAccFollowNode1" presStyleIdx="0" presStyleCnt="1"/>
      <dgm:spPr>
        <a:xfrm>
          <a:off x="0" y="0"/>
          <a:ext cx="6897960" cy="1944216"/>
        </a:xfrm>
        <a:prstGeom prst="roundRect">
          <a:avLst>
            <a:gd name="adj" fmla="val 10000"/>
          </a:avLst>
        </a:prstGeom>
        <a:solidFill>
          <a:srgbClr val="87D447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87D447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2066C583-97C1-4148-B4BF-848A8A73AF86}" type="pres">
      <dgm:prSet presAssocID="{ADF62E89-F225-4E9C-93FA-3984E0500A28}" presName="linComp" presStyleCnt="0"/>
      <dgm:spPr/>
    </dgm:pt>
    <dgm:pt modelId="{8F014A13-AD32-4D8A-9D32-38DAD1E1B1C0}" type="pres">
      <dgm:prSet presAssocID="{29E00ABB-BFCA-4E4C-A457-CF2C2EA198CA}" presName="compNode" presStyleCnt="0"/>
      <dgm:spPr/>
    </dgm:pt>
    <dgm:pt modelId="{728AF469-3B43-48C1-8D72-54BD042770E5}" type="pres">
      <dgm:prSet presAssocID="{29E00ABB-BFCA-4E4C-A457-CF2C2EA198CA}" presName="node" presStyleLbl="node1" presStyleIdx="0" presStyleCnt="4">
        <dgm:presLayoutVars>
          <dgm:bulletEnabled val="1"/>
        </dgm:presLayoutVars>
      </dgm:prSet>
      <dgm:spPr/>
    </dgm:pt>
    <dgm:pt modelId="{6D2838A6-0780-4E45-81F3-EF253EFAC066}" type="pres">
      <dgm:prSet presAssocID="{29E00ABB-BFCA-4E4C-A457-CF2C2EA198CA}" presName="invisiNode" presStyleLbl="node1" presStyleIdx="0" presStyleCnt="4"/>
      <dgm:spPr/>
    </dgm:pt>
    <dgm:pt modelId="{8519DBCA-9BF5-4E27-8589-FB68C6424F88}" type="pres">
      <dgm:prSet presAssocID="{29E00ABB-BFCA-4E4C-A457-CF2C2EA198CA}" presName="imagNode" presStyleLbl="fgImgPlace1" presStyleIdx="0" presStyleCnt="4"/>
      <dgm:spPr>
        <a:xfrm>
          <a:off x="208838" y="259228"/>
          <a:ext cx="1507042" cy="142575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t="-5000" b="-5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4CA98E5D-ADED-47D0-A42D-5C038F8F7B4F}" type="pres">
      <dgm:prSet presAssocID="{7BA4814E-A4A1-4707-B92B-7935C96EF285}" presName="sibTrans" presStyleLbl="sibTrans2D1" presStyleIdx="0" presStyleCnt="0"/>
      <dgm:spPr/>
    </dgm:pt>
    <dgm:pt modelId="{5E53FD78-AF3C-4A13-8F4B-2DCBF8177F7B}" type="pres">
      <dgm:prSet presAssocID="{CCD0AB4B-25B5-44B9-B2F0-CA428D5B405D}" presName="compNode" presStyleCnt="0"/>
      <dgm:spPr/>
    </dgm:pt>
    <dgm:pt modelId="{252D1A65-B4D6-42C4-BFBF-37608DE4932E}" type="pres">
      <dgm:prSet presAssocID="{CCD0AB4B-25B5-44B9-B2F0-CA428D5B405D}" presName="node" presStyleLbl="node1" presStyleIdx="1" presStyleCnt="4">
        <dgm:presLayoutVars>
          <dgm:bulletEnabled val="1"/>
        </dgm:presLayoutVars>
      </dgm:prSet>
      <dgm:spPr/>
    </dgm:pt>
    <dgm:pt modelId="{FB1D5A37-60D6-43B6-896A-4E6C55FFB794}" type="pres">
      <dgm:prSet presAssocID="{CCD0AB4B-25B5-44B9-B2F0-CA428D5B405D}" presName="invisiNode" presStyleLbl="node1" presStyleIdx="1" presStyleCnt="4"/>
      <dgm:spPr/>
    </dgm:pt>
    <dgm:pt modelId="{364948B2-3A3C-44DC-8F51-600823D5C90B}" type="pres">
      <dgm:prSet presAssocID="{CCD0AB4B-25B5-44B9-B2F0-CA428D5B405D}" presName="imagNode" presStyleLbl="fgImgPlace1" presStyleIdx="1" presStyleCnt="4"/>
      <dgm:spPr>
        <a:xfrm>
          <a:off x="1866585" y="259228"/>
          <a:ext cx="1507042" cy="142575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 l="-21000" r="-21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B98416C3-8950-4243-B46F-E832ED90FC61}" type="pres">
      <dgm:prSet presAssocID="{6C181286-4C1D-4D47-8BF2-A3367A97FA39}" presName="sibTrans" presStyleLbl="sibTrans2D1" presStyleIdx="0" presStyleCnt="0"/>
      <dgm:spPr/>
    </dgm:pt>
    <dgm:pt modelId="{B1B2443F-E07D-464E-AD07-DFAD43B4BA89}" type="pres">
      <dgm:prSet presAssocID="{62D09579-D323-4FCC-A421-239DCE76EA2C}" presName="compNode" presStyleCnt="0"/>
      <dgm:spPr/>
    </dgm:pt>
    <dgm:pt modelId="{89F19396-03B6-4AD8-A112-D06FCA54D73C}" type="pres">
      <dgm:prSet presAssocID="{62D09579-D323-4FCC-A421-239DCE76EA2C}" presName="node" presStyleLbl="node1" presStyleIdx="2" presStyleCnt="4">
        <dgm:presLayoutVars>
          <dgm:bulletEnabled val="1"/>
        </dgm:presLayoutVars>
      </dgm:prSet>
      <dgm:spPr/>
    </dgm:pt>
    <dgm:pt modelId="{E8D834CD-AD86-4352-93FD-C1C5880F7B37}" type="pres">
      <dgm:prSet presAssocID="{62D09579-D323-4FCC-A421-239DCE76EA2C}" presName="invisiNode" presStyleLbl="node1" presStyleIdx="2" presStyleCnt="4"/>
      <dgm:spPr/>
    </dgm:pt>
    <dgm:pt modelId="{7BE8C144-CE86-438F-9B79-8C68745ABD49}" type="pres">
      <dgm:prSet presAssocID="{62D09579-D323-4FCC-A421-239DCE76EA2C}" presName="imagNode" presStyleLbl="fgImgPlace1" presStyleIdx="2" presStyleCnt="4"/>
      <dgm:spPr>
        <a:xfrm>
          <a:off x="3524332" y="259228"/>
          <a:ext cx="1507042" cy="142575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rcRect/>
          <a:stretch>
            <a:fillRect t="-3000" b="-3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5C1EA5AC-F29A-42EF-9A72-A55086EAE9B9}" type="pres">
      <dgm:prSet presAssocID="{DABC3299-50D6-4467-AB3B-F7C11EBB0187}" presName="sibTrans" presStyleLbl="sibTrans2D1" presStyleIdx="0" presStyleCnt="0"/>
      <dgm:spPr/>
    </dgm:pt>
    <dgm:pt modelId="{99172FD7-FAF5-4681-8AEF-8EE9B0A71E2D}" type="pres">
      <dgm:prSet presAssocID="{E1FE6330-38CB-45B1-8BE7-BD36B40B9B44}" presName="compNode" presStyleCnt="0"/>
      <dgm:spPr/>
    </dgm:pt>
    <dgm:pt modelId="{75D2DE67-3F18-4E97-A672-A98E55E58EDC}" type="pres">
      <dgm:prSet presAssocID="{E1FE6330-38CB-45B1-8BE7-BD36B40B9B44}" presName="node" presStyleLbl="node1" presStyleIdx="3" presStyleCnt="4">
        <dgm:presLayoutVars>
          <dgm:bulletEnabled val="1"/>
        </dgm:presLayoutVars>
      </dgm:prSet>
      <dgm:spPr/>
    </dgm:pt>
    <dgm:pt modelId="{976CDE7F-D6E6-42C5-AA0C-8E4433526B6F}" type="pres">
      <dgm:prSet presAssocID="{E1FE6330-38CB-45B1-8BE7-BD36B40B9B44}" presName="invisiNode" presStyleLbl="node1" presStyleIdx="3" presStyleCnt="4"/>
      <dgm:spPr/>
    </dgm:pt>
    <dgm:pt modelId="{05A4A43F-2927-4F40-A39D-0041C8CC766A}" type="pres">
      <dgm:prSet presAssocID="{E1FE6330-38CB-45B1-8BE7-BD36B40B9B44}" presName="imagNode" presStyleLbl="fgImgPlace1" presStyleIdx="3" presStyleCnt="4"/>
      <dgm:spPr>
        <a:xfrm>
          <a:off x="5182078" y="259228"/>
          <a:ext cx="1507042" cy="142575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rcRect/>
          <a:stretch>
            <a:fillRect l="-21000" r="-21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</dgm:ptLst>
  <dgm:cxnLst>
    <dgm:cxn modelId="{755B0F5E-7FBC-44C0-B9AC-F2CEF4868A26}" srcId="{ADF62E89-F225-4E9C-93FA-3984E0500A28}" destId="{29E00ABB-BFCA-4E4C-A457-CF2C2EA198CA}" srcOrd="0" destOrd="0" parTransId="{B12092B6-58C7-4551-9F38-21C40457BCB9}" sibTransId="{7BA4814E-A4A1-4707-B92B-7935C96EF285}"/>
    <dgm:cxn modelId="{DD6D5444-1EB3-4D4A-8213-FD4AF25A28D9}" type="presOf" srcId="{DABC3299-50D6-4467-AB3B-F7C11EBB0187}" destId="{5C1EA5AC-F29A-42EF-9A72-A55086EAE9B9}" srcOrd="0" destOrd="0" presId="urn:microsoft.com/office/officeart/2005/8/layout/pList2"/>
    <dgm:cxn modelId="{D8C45072-B20E-4881-87AB-E2B5F0F79580}" type="presOf" srcId="{E1FE6330-38CB-45B1-8BE7-BD36B40B9B44}" destId="{75D2DE67-3F18-4E97-A672-A98E55E58EDC}" srcOrd="0" destOrd="0" presId="urn:microsoft.com/office/officeart/2005/8/layout/pList2"/>
    <dgm:cxn modelId="{102A9A54-DB20-4769-BD78-BA8615F88D90}" srcId="{ADF62E89-F225-4E9C-93FA-3984E0500A28}" destId="{62D09579-D323-4FCC-A421-239DCE76EA2C}" srcOrd="2" destOrd="0" parTransId="{7F5A3006-5B5E-4B4D-A41C-FBF104D1D04A}" sibTransId="{DABC3299-50D6-4467-AB3B-F7C11EBB0187}"/>
    <dgm:cxn modelId="{8939395A-63E2-415B-98DF-24A7A8EC826A}" type="presOf" srcId="{29E00ABB-BFCA-4E4C-A457-CF2C2EA198CA}" destId="{728AF469-3B43-48C1-8D72-54BD042770E5}" srcOrd="0" destOrd="0" presId="urn:microsoft.com/office/officeart/2005/8/layout/pList2"/>
    <dgm:cxn modelId="{7AC19D7E-F2FF-40A8-A533-68A21783618B}" type="presOf" srcId="{62D09579-D323-4FCC-A421-239DCE76EA2C}" destId="{89F19396-03B6-4AD8-A112-D06FCA54D73C}" srcOrd="0" destOrd="0" presId="urn:microsoft.com/office/officeart/2005/8/layout/pList2"/>
    <dgm:cxn modelId="{0C92DB80-5D9B-44A9-A380-7580D1B344ED}" srcId="{ADF62E89-F225-4E9C-93FA-3984E0500A28}" destId="{E1FE6330-38CB-45B1-8BE7-BD36B40B9B44}" srcOrd="3" destOrd="0" parTransId="{571E5929-DE39-4FE0-B74A-615CA3848920}" sibTransId="{5A4B3FEC-07B2-434A-AEAB-25CB6810AA9F}"/>
    <dgm:cxn modelId="{3D3925AE-689F-4C5A-ADC0-A580DF3970BA}" type="presOf" srcId="{ADF62E89-F225-4E9C-93FA-3984E0500A28}" destId="{F7440204-76AC-463F-A2DC-139FED4036B2}" srcOrd="0" destOrd="0" presId="urn:microsoft.com/office/officeart/2005/8/layout/pList2"/>
    <dgm:cxn modelId="{039DFCCD-BF57-4902-9715-48E5AE1414C4}" srcId="{ADF62E89-F225-4E9C-93FA-3984E0500A28}" destId="{CCD0AB4B-25B5-44B9-B2F0-CA428D5B405D}" srcOrd="1" destOrd="0" parTransId="{F71208FE-0E09-4B77-AF88-AD6FE05097FE}" sibTransId="{6C181286-4C1D-4D47-8BF2-A3367A97FA39}"/>
    <dgm:cxn modelId="{EA7BBBE9-D62D-44AA-A20C-DFAAA6CAA6E8}" type="presOf" srcId="{CCD0AB4B-25B5-44B9-B2F0-CA428D5B405D}" destId="{252D1A65-B4D6-42C4-BFBF-37608DE4932E}" srcOrd="0" destOrd="0" presId="urn:microsoft.com/office/officeart/2005/8/layout/pList2"/>
    <dgm:cxn modelId="{5679CBEC-43DF-47B1-8347-E52E17DB5D15}" type="presOf" srcId="{6C181286-4C1D-4D47-8BF2-A3367A97FA39}" destId="{B98416C3-8950-4243-B46F-E832ED90FC61}" srcOrd="0" destOrd="0" presId="urn:microsoft.com/office/officeart/2005/8/layout/pList2"/>
    <dgm:cxn modelId="{D6CC92F2-EEBE-43BA-BB1A-984F61E2B7C0}" type="presOf" srcId="{7BA4814E-A4A1-4707-B92B-7935C96EF285}" destId="{4CA98E5D-ADED-47D0-A42D-5C038F8F7B4F}" srcOrd="0" destOrd="0" presId="urn:microsoft.com/office/officeart/2005/8/layout/pList2"/>
    <dgm:cxn modelId="{42ABB499-1A1D-450D-91C6-39A8D023026F}" type="presParOf" srcId="{F7440204-76AC-463F-A2DC-139FED4036B2}" destId="{4024125C-C32F-4880-8CE6-A71CF7CE89AC}" srcOrd="0" destOrd="0" presId="urn:microsoft.com/office/officeart/2005/8/layout/pList2"/>
    <dgm:cxn modelId="{24475E10-6E38-4C10-8A58-D8468A9C5924}" type="presParOf" srcId="{F7440204-76AC-463F-A2DC-139FED4036B2}" destId="{2066C583-97C1-4148-B4BF-848A8A73AF86}" srcOrd="1" destOrd="0" presId="urn:microsoft.com/office/officeart/2005/8/layout/pList2"/>
    <dgm:cxn modelId="{708A313E-1877-4198-8B24-6818996540BF}" type="presParOf" srcId="{2066C583-97C1-4148-B4BF-848A8A73AF86}" destId="{8F014A13-AD32-4D8A-9D32-38DAD1E1B1C0}" srcOrd="0" destOrd="0" presId="urn:microsoft.com/office/officeart/2005/8/layout/pList2"/>
    <dgm:cxn modelId="{9B9BDB2B-5023-41B8-B630-80CF3B87562D}" type="presParOf" srcId="{8F014A13-AD32-4D8A-9D32-38DAD1E1B1C0}" destId="{728AF469-3B43-48C1-8D72-54BD042770E5}" srcOrd="0" destOrd="0" presId="urn:microsoft.com/office/officeart/2005/8/layout/pList2"/>
    <dgm:cxn modelId="{056398F0-CC8B-41B7-A339-64A68503C580}" type="presParOf" srcId="{8F014A13-AD32-4D8A-9D32-38DAD1E1B1C0}" destId="{6D2838A6-0780-4E45-81F3-EF253EFAC066}" srcOrd="1" destOrd="0" presId="urn:microsoft.com/office/officeart/2005/8/layout/pList2"/>
    <dgm:cxn modelId="{950DA50D-CD08-4B20-9C5F-B6665E4C4625}" type="presParOf" srcId="{8F014A13-AD32-4D8A-9D32-38DAD1E1B1C0}" destId="{8519DBCA-9BF5-4E27-8589-FB68C6424F88}" srcOrd="2" destOrd="0" presId="urn:microsoft.com/office/officeart/2005/8/layout/pList2"/>
    <dgm:cxn modelId="{EF024DDE-7955-4C76-818F-669E4425E09A}" type="presParOf" srcId="{2066C583-97C1-4148-B4BF-848A8A73AF86}" destId="{4CA98E5D-ADED-47D0-A42D-5C038F8F7B4F}" srcOrd="1" destOrd="0" presId="urn:microsoft.com/office/officeart/2005/8/layout/pList2"/>
    <dgm:cxn modelId="{40D12788-E8CA-4086-9217-AF7FD0998F35}" type="presParOf" srcId="{2066C583-97C1-4148-B4BF-848A8A73AF86}" destId="{5E53FD78-AF3C-4A13-8F4B-2DCBF8177F7B}" srcOrd="2" destOrd="0" presId="urn:microsoft.com/office/officeart/2005/8/layout/pList2"/>
    <dgm:cxn modelId="{E41AA5D3-9071-4EAF-AD4C-E5588CAA73B5}" type="presParOf" srcId="{5E53FD78-AF3C-4A13-8F4B-2DCBF8177F7B}" destId="{252D1A65-B4D6-42C4-BFBF-37608DE4932E}" srcOrd="0" destOrd="0" presId="urn:microsoft.com/office/officeart/2005/8/layout/pList2"/>
    <dgm:cxn modelId="{E5BD786F-E1DE-422F-AA6C-9A3AC4930E96}" type="presParOf" srcId="{5E53FD78-AF3C-4A13-8F4B-2DCBF8177F7B}" destId="{FB1D5A37-60D6-43B6-896A-4E6C55FFB794}" srcOrd="1" destOrd="0" presId="urn:microsoft.com/office/officeart/2005/8/layout/pList2"/>
    <dgm:cxn modelId="{1F90B50E-1844-491C-A9FD-464C79468190}" type="presParOf" srcId="{5E53FD78-AF3C-4A13-8F4B-2DCBF8177F7B}" destId="{364948B2-3A3C-44DC-8F51-600823D5C90B}" srcOrd="2" destOrd="0" presId="urn:microsoft.com/office/officeart/2005/8/layout/pList2"/>
    <dgm:cxn modelId="{69686188-D2A7-4BD9-9122-7BA1125A1D4E}" type="presParOf" srcId="{2066C583-97C1-4148-B4BF-848A8A73AF86}" destId="{B98416C3-8950-4243-B46F-E832ED90FC61}" srcOrd="3" destOrd="0" presId="urn:microsoft.com/office/officeart/2005/8/layout/pList2"/>
    <dgm:cxn modelId="{1290CA08-555D-4836-B7FA-4B4F62B42ACC}" type="presParOf" srcId="{2066C583-97C1-4148-B4BF-848A8A73AF86}" destId="{B1B2443F-E07D-464E-AD07-DFAD43B4BA89}" srcOrd="4" destOrd="0" presId="urn:microsoft.com/office/officeart/2005/8/layout/pList2"/>
    <dgm:cxn modelId="{F657E779-1EFD-4CA3-B2BE-5421849F20EA}" type="presParOf" srcId="{B1B2443F-E07D-464E-AD07-DFAD43B4BA89}" destId="{89F19396-03B6-4AD8-A112-D06FCA54D73C}" srcOrd="0" destOrd="0" presId="urn:microsoft.com/office/officeart/2005/8/layout/pList2"/>
    <dgm:cxn modelId="{DFE3379F-C2B8-4AE8-84C8-BA6930AFF847}" type="presParOf" srcId="{B1B2443F-E07D-464E-AD07-DFAD43B4BA89}" destId="{E8D834CD-AD86-4352-93FD-C1C5880F7B37}" srcOrd="1" destOrd="0" presId="urn:microsoft.com/office/officeart/2005/8/layout/pList2"/>
    <dgm:cxn modelId="{7A6EF450-8A12-4403-B766-C2AF1326C283}" type="presParOf" srcId="{B1B2443F-E07D-464E-AD07-DFAD43B4BA89}" destId="{7BE8C144-CE86-438F-9B79-8C68745ABD49}" srcOrd="2" destOrd="0" presId="urn:microsoft.com/office/officeart/2005/8/layout/pList2"/>
    <dgm:cxn modelId="{F3B51440-DA5C-4E11-8DEF-19A6984E3598}" type="presParOf" srcId="{2066C583-97C1-4148-B4BF-848A8A73AF86}" destId="{5C1EA5AC-F29A-42EF-9A72-A55086EAE9B9}" srcOrd="5" destOrd="0" presId="urn:microsoft.com/office/officeart/2005/8/layout/pList2"/>
    <dgm:cxn modelId="{B5942519-176D-43FD-890D-9FF45812DD25}" type="presParOf" srcId="{2066C583-97C1-4148-B4BF-848A8A73AF86}" destId="{99172FD7-FAF5-4681-8AEF-8EE9B0A71E2D}" srcOrd="6" destOrd="0" presId="urn:microsoft.com/office/officeart/2005/8/layout/pList2"/>
    <dgm:cxn modelId="{19B9FFC7-DAC2-4493-9926-A2E7E397DBB9}" type="presParOf" srcId="{99172FD7-FAF5-4681-8AEF-8EE9B0A71E2D}" destId="{75D2DE67-3F18-4E97-A672-A98E55E58EDC}" srcOrd="0" destOrd="0" presId="urn:microsoft.com/office/officeart/2005/8/layout/pList2"/>
    <dgm:cxn modelId="{9BA0310A-36E6-4793-8310-321978110D40}" type="presParOf" srcId="{99172FD7-FAF5-4681-8AEF-8EE9B0A71E2D}" destId="{976CDE7F-D6E6-42C5-AA0C-8E4433526B6F}" srcOrd="1" destOrd="0" presId="urn:microsoft.com/office/officeart/2005/8/layout/pList2"/>
    <dgm:cxn modelId="{2B19F0DC-36E7-4AE6-9407-C514C68AF9B3}" type="presParOf" srcId="{99172FD7-FAF5-4681-8AEF-8EE9B0A71E2D}" destId="{05A4A43F-2927-4F40-A39D-0041C8CC766A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DF62E89-F225-4E9C-93FA-3984E0500A28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9E00ABB-BFCA-4E4C-A457-CF2C2EA198CA}">
      <dgm:prSet phldrT="[Текст]" custT="1"/>
      <dgm:spPr>
        <a:xfrm rot="10800000">
          <a:off x="224098" y="2073830"/>
          <a:ext cx="1617167" cy="2534681"/>
        </a:xfrm>
        <a:prstGeom prst="round2SameRect">
          <a:avLst>
            <a:gd name="adj1" fmla="val 10500"/>
            <a:gd name="adj2" fmla="val 0"/>
          </a:avLst>
        </a:prstGeom>
        <a:solidFill>
          <a:srgbClr val="FFC0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14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Улучшить качество консультаций по вопросам физической активности, </a:t>
          </a:r>
          <a:r>
            <a:rPr lang="ru-RU" sz="1400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предоставля-емых</a:t>
          </a:r>
          <a:r>
            <a:rPr lang="ru-RU" sz="14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 медицинскими работниками лицам старшего возраста</a:t>
          </a:r>
        </a:p>
      </dgm:t>
    </dgm:pt>
    <dgm:pt modelId="{B12092B6-58C7-4551-9F38-21C40457BCB9}" type="parTrans" cxnId="{755B0F5E-7FBC-44C0-B9AC-F2CEF4868A26}">
      <dgm:prSet/>
      <dgm:spPr/>
      <dgm:t>
        <a:bodyPr/>
        <a:lstStyle/>
        <a:p>
          <a:endParaRPr lang="ru-RU"/>
        </a:p>
      </dgm:t>
    </dgm:pt>
    <dgm:pt modelId="{7BA4814E-A4A1-4707-B92B-7935C96EF285}" type="sibTrans" cxnId="{755B0F5E-7FBC-44C0-B9AC-F2CEF4868A26}">
      <dgm:prSet/>
      <dgm:spPr/>
      <dgm:t>
        <a:bodyPr/>
        <a:lstStyle/>
        <a:p>
          <a:endParaRPr lang="ru-RU"/>
        </a:p>
      </dgm:t>
    </dgm:pt>
    <dgm:pt modelId="{CCD0AB4B-25B5-44B9-B2F0-CA428D5B405D}">
      <dgm:prSet phldrT="[Текст]" custT="1"/>
      <dgm:spPr>
        <a:xfrm rot="10800000">
          <a:off x="2002982" y="2073830"/>
          <a:ext cx="1617167" cy="2534681"/>
        </a:xfrm>
        <a:prstGeom prst="round2SameRect">
          <a:avLst>
            <a:gd name="adj1" fmla="val 10500"/>
            <a:gd name="adj2" fmla="val 0"/>
          </a:avLst>
        </a:prstGeom>
        <a:solidFill>
          <a:srgbClr val="87D447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14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Обеспечить инфраструктуру и благоприятную среду для физической активности лиц старшего возраста</a:t>
          </a:r>
        </a:p>
      </dgm:t>
    </dgm:pt>
    <dgm:pt modelId="{F71208FE-0E09-4B77-AF88-AD6FE05097FE}" type="parTrans" cxnId="{039DFCCD-BF57-4902-9715-48E5AE1414C4}">
      <dgm:prSet/>
      <dgm:spPr/>
      <dgm:t>
        <a:bodyPr/>
        <a:lstStyle/>
        <a:p>
          <a:endParaRPr lang="ru-RU"/>
        </a:p>
      </dgm:t>
    </dgm:pt>
    <dgm:pt modelId="{6C181286-4C1D-4D47-8BF2-A3367A97FA39}" type="sibTrans" cxnId="{039DFCCD-BF57-4902-9715-48E5AE1414C4}">
      <dgm:prSet/>
      <dgm:spPr/>
      <dgm:t>
        <a:bodyPr/>
        <a:lstStyle/>
        <a:p>
          <a:endParaRPr lang="ru-RU"/>
        </a:p>
      </dgm:t>
    </dgm:pt>
    <dgm:pt modelId="{62D09579-D323-4FCC-A421-239DCE76EA2C}">
      <dgm:prSet phldrT="[Текст]" custT="1"/>
      <dgm:spPr>
        <a:xfrm rot="10800000">
          <a:off x="3781866" y="2073830"/>
          <a:ext cx="1617167" cy="2534681"/>
        </a:xfrm>
        <a:prstGeom prst="round2SameRect">
          <a:avLst>
            <a:gd name="adj1" fmla="val 10500"/>
            <a:gd name="adj2" fmla="val 0"/>
          </a:avLst>
        </a:prstGeom>
        <a:solidFill>
          <a:srgbClr val="C00000">
            <a:lumMod val="20000"/>
            <a:lumOff val="8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14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Вовлекать лиц старшего возраста в занятия физической активностью, способствующей социализации</a:t>
          </a:r>
        </a:p>
      </dgm:t>
    </dgm:pt>
    <dgm:pt modelId="{7F5A3006-5B5E-4B4D-A41C-FBF104D1D04A}" type="parTrans" cxnId="{102A9A54-DB20-4769-BD78-BA8615F88D90}">
      <dgm:prSet/>
      <dgm:spPr/>
      <dgm:t>
        <a:bodyPr/>
        <a:lstStyle/>
        <a:p>
          <a:endParaRPr lang="ru-RU"/>
        </a:p>
      </dgm:t>
    </dgm:pt>
    <dgm:pt modelId="{DABC3299-50D6-4467-AB3B-F7C11EBB0187}" type="sibTrans" cxnId="{102A9A54-DB20-4769-BD78-BA8615F88D90}">
      <dgm:prSet/>
      <dgm:spPr/>
      <dgm:t>
        <a:bodyPr/>
        <a:lstStyle/>
        <a:p>
          <a:endParaRPr lang="ru-RU"/>
        </a:p>
      </dgm:t>
    </dgm:pt>
    <dgm:pt modelId="{E1FE6330-38CB-45B1-8BE7-BD36B40B9B44}">
      <dgm:prSet phldrT="[Текст]" custT="1"/>
      <dgm:spPr>
        <a:xfrm rot="10800000">
          <a:off x="5560750" y="2073830"/>
          <a:ext cx="1617167" cy="2534681"/>
        </a:xfrm>
        <a:prstGeom prst="round2SameRect">
          <a:avLst>
            <a:gd name="adj1" fmla="val 10500"/>
            <a:gd name="adj2" fmla="val 0"/>
          </a:avLst>
        </a:prstGeom>
        <a:solidFill>
          <a:srgbClr val="00ADDC">
            <a:lumMod val="20000"/>
            <a:lumOff val="8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14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Использовать социальные структуры с целью вовлечения в занятия физической активностью людей старшего возраста</a:t>
          </a:r>
        </a:p>
      </dgm:t>
    </dgm:pt>
    <dgm:pt modelId="{571E5929-DE39-4FE0-B74A-615CA3848920}" type="parTrans" cxnId="{0C92DB80-5D9B-44A9-A380-7580D1B344ED}">
      <dgm:prSet/>
      <dgm:spPr/>
      <dgm:t>
        <a:bodyPr/>
        <a:lstStyle/>
        <a:p>
          <a:endParaRPr lang="ru-RU"/>
        </a:p>
      </dgm:t>
    </dgm:pt>
    <dgm:pt modelId="{5A4B3FEC-07B2-434A-AEAB-25CB6810AA9F}" type="sibTrans" cxnId="{0C92DB80-5D9B-44A9-A380-7580D1B344ED}">
      <dgm:prSet/>
      <dgm:spPr/>
      <dgm:t>
        <a:bodyPr/>
        <a:lstStyle/>
        <a:p>
          <a:endParaRPr lang="ru-RU"/>
        </a:p>
      </dgm:t>
    </dgm:pt>
    <dgm:pt modelId="{F7440204-76AC-463F-A2DC-139FED4036B2}" type="pres">
      <dgm:prSet presAssocID="{ADF62E89-F225-4E9C-93FA-3984E0500A28}" presName="Name0" presStyleCnt="0">
        <dgm:presLayoutVars>
          <dgm:dir/>
          <dgm:resizeHandles val="exact"/>
        </dgm:presLayoutVars>
      </dgm:prSet>
      <dgm:spPr/>
    </dgm:pt>
    <dgm:pt modelId="{4024125C-C32F-4880-8CE6-A71CF7CE89AC}" type="pres">
      <dgm:prSet presAssocID="{ADF62E89-F225-4E9C-93FA-3984E0500A28}" presName="bkgdShp" presStyleLbl="alignAccFollowNode1" presStyleIdx="0" presStyleCnt="1"/>
      <dgm:spPr>
        <a:xfrm>
          <a:off x="0" y="0"/>
          <a:ext cx="7402016" cy="2073830"/>
        </a:xfrm>
        <a:prstGeom prst="roundRect">
          <a:avLst>
            <a:gd name="adj" fmla="val 10000"/>
          </a:avLst>
        </a:prstGeom>
        <a:solidFill>
          <a:srgbClr val="87D447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87D447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2066C583-97C1-4148-B4BF-848A8A73AF86}" type="pres">
      <dgm:prSet presAssocID="{ADF62E89-F225-4E9C-93FA-3984E0500A28}" presName="linComp" presStyleCnt="0"/>
      <dgm:spPr/>
    </dgm:pt>
    <dgm:pt modelId="{8F014A13-AD32-4D8A-9D32-38DAD1E1B1C0}" type="pres">
      <dgm:prSet presAssocID="{29E00ABB-BFCA-4E4C-A457-CF2C2EA198CA}" presName="compNode" presStyleCnt="0"/>
      <dgm:spPr/>
    </dgm:pt>
    <dgm:pt modelId="{728AF469-3B43-48C1-8D72-54BD042770E5}" type="pres">
      <dgm:prSet presAssocID="{29E00ABB-BFCA-4E4C-A457-CF2C2EA198CA}" presName="node" presStyleLbl="node1" presStyleIdx="0" presStyleCnt="4">
        <dgm:presLayoutVars>
          <dgm:bulletEnabled val="1"/>
        </dgm:presLayoutVars>
      </dgm:prSet>
      <dgm:spPr/>
    </dgm:pt>
    <dgm:pt modelId="{6D2838A6-0780-4E45-81F3-EF253EFAC066}" type="pres">
      <dgm:prSet presAssocID="{29E00ABB-BFCA-4E4C-A457-CF2C2EA198CA}" presName="invisiNode" presStyleLbl="node1" presStyleIdx="0" presStyleCnt="4"/>
      <dgm:spPr/>
    </dgm:pt>
    <dgm:pt modelId="{8519DBCA-9BF5-4E27-8589-FB68C6424F88}" type="pres">
      <dgm:prSet presAssocID="{29E00ABB-BFCA-4E4C-A457-CF2C2EA198CA}" presName="imagNode" presStyleLbl="fgImgPlace1" presStyleIdx="0" presStyleCnt="4"/>
      <dgm:spPr>
        <a:xfrm>
          <a:off x="224098" y="276510"/>
          <a:ext cx="1617167" cy="152080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l="-20000" r="-20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4CA98E5D-ADED-47D0-A42D-5C038F8F7B4F}" type="pres">
      <dgm:prSet presAssocID="{7BA4814E-A4A1-4707-B92B-7935C96EF285}" presName="sibTrans" presStyleLbl="sibTrans2D1" presStyleIdx="0" presStyleCnt="0"/>
      <dgm:spPr/>
    </dgm:pt>
    <dgm:pt modelId="{5E53FD78-AF3C-4A13-8F4B-2DCBF8177F7B}" type="pres">
      <dgm:prSet presAssocID="{CCD0AB4B-25B5-44B9-B2F0-CA428D5B405D}" presName="compNode" presStyleCnt="0"/>
      <dgm:spPr/>
    </dgm:pt>
    <dgm:pt modelId="{252D1A65-B4D6-42C4-BFBF-37608DE4932E}" type="pres">
      <dgm:prSet presAssocID="{CCD0AB4B-25B5-44B9-B2F0-CA428D5B405D}" presName="node" presStyleLbl="node1" presStyleIdx="1" presStyleCnt="4">
        <dgm:presLayoutVars>
          <dgm:bulletEnabled val="1"/>
        </dgm:presLayoutVars>
      </dgm:prSet>
      <dgm:spPr/>
    </dgm:pt>
    <dgm:pt modelId="{FB1D5A37-60D6-43B6-896A-4E6C55FFB794}" type="pres">
      <dgm:prSet presAssocID="{CCD0AB4B-25B5-44B9-B2F0-CA428D5B405D}" presName="invisiNode" presStyleLbl="node1" presStyleIdx="1" presStyleCnt="4"/>
      <dgm:spPr/>
    </dgm:pt>
    <dgm:pt modelId="{364948B2-3A3C-44DC-8F51-600823D5C90B}" type="pres">
      <dgm:prSet presAssocID="{CCD0AB4B-25B5-44B9-B2F0-CA428D5B405D}" presName="imagNode" presStyleLbl="fgImgPlace1" presStyleIdx="1" presStyleCnt="4"/>
      <dgm:spPr>
        <a:xfrm>
          <a:off x="2002982" y="276510"/>
          <a:ext cx="1617167" cy="152080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 l="-21000" r="-21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B98416C3-8950-4243-B46F-E832ED90FC61}" type="pres">
      <dgm:prSet presAssocID="{6C181286-4C1D-4D47-8BF2-A3367A97FA39}" presName="sibTrans" presStyleLbl="sibTrans2D1" presStyleIdx="0" presStyleCnt="0"/>
      <dgm:spPr/>
    </dgm:pt>
    <dgm:pt modelId="{B1B2443F-E07D-464E-AD07-DFAD43B4BA89}" type="pres">
      <dgm:prSet presAssocID="{62D09579-D323-4FCC-A421-239DCE76EA2C}" presName="compNode" presStyleCnt="0"/>
      <dgm:spPr/>
    </dgm:pt>
    <dgm:pt modelId="{89F19396-03B6-4AD8-A112-D06FCA54D73C}" type="pres">
      <dgm:prSet presAssocID="{62D09579-D323-4FCC-A421-239DCE76EA2C}" presName="node" presStyleLbl="node1" presStyleIdx="2" presStyleCnt="4">
        <dgm:presLayoutVars>
          <dgm:bulletEnabled val="1"/>
        </dgm:presLayoutVars>
      </dgm:prSet>
      <dgm:spPr/>
    </dgm:pt>
    <dgm:pt modelId="{E8D834CD-AD86-4352-93FD-C1C5880F7B37}" type="pres">
      <dgm:prSet presAssocID="{62D09579-D323-4FCC-A421-239DCE76EA2C}" presName="invisiNode" presStyleLbl="node1" presStyleIdx="2" presStyleCnt="4"/>
      <dgm:spPr/>
    </dgm:pt>
    <dgm:pt modelId="{7BE8C144-CE86-438F-9B79-8C68745ABD49}" type="pres">
      <dgm:prSet presAssocID="{62D09579-D323-4FCC-A421-239DCE76EA2C}" presName="imagNode" presStyleLbl="fgImgPlace1" presStyleIdx="2" presStyleCnt="4"/>
      <dgm:spPr>
        <a:xfrm>
          <a:off x="3781866" y="276510"/>
          <a:ext cx="1617167" cy="152080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rcRect/>
          <a:stretch>
            <a:fillRect l="-21000" r="-21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5C1EA5AC-F29A-42EF-9A72-A55086EAE9B9}" type="pres">
      <dgm:prSet presAssocID="{DABC3299-50D6-4467-AB3B-F7C11EBB0187}" presName="sibTrans" presStyleLbl="sibTrans2D1" presStyleIdx="0" presStyleCnt="0"/>
      <dgm:spPr/>
    </dgm:pt>
    <dgm:pt modelId="{99172FD7-FAF5-4681-8AEF-8EE9B0A71E2D}" type="pres">
      <dgm:prSet presAssocID="{E1FE6330-38CB-45B1-8BE7-BD36B40B9B44}" presName="compNode" presStyleCnt="0"/>
      <dgm:spPr/>
    </dgm:pt>
    <dgm:pt modelId="{75D2DE67-3F18-4E97-A672-A98E55E58EDC}" type="pres">
      <dgm:prSet presAssocID="{E1FE6330-38CB-45B1-8BE7-BD36B40B9B44}" presName="node" presStyleLbl="node1" presStyleIdx="3" presStyleCnt="4">
        <dgm:presLayoutVars>
          <dgm:bulletEnabled val="1"/>
        </dgm:presLayoutVars>
      </dgm:prSet>
      <dgm:spPr/>
    </dgm:pt>
    <dgm:pt modelId="{976CDE7F-D6E6-42C5-AA0C-8E4433526B6F}" type="pres">
      <dgm:prSet presAssocID="{E1FE6330-38CB-45B1-8BE7-BD36B40B9B44}" presName="invisiNode" presStyleLbl="node1" presStyleIdx="3" presStyleCnt="4"/>
      <dgm:spPr/>
    </dgm:pt>
    <dgm:pt modelId="{05A4A43F-2927-4F40-A39D-0041C8CC766A}" type="pres">
      <dgm:prSet presAssocID="{E1FE6330-38CB-45B1-8BE7-BD36B40B9B44}" presName="imagNode" presStyleLbl="fgImgPlace1" presStyleIdx="3" presStyleCnt="4"/>
      <dgm:spPr>
        <a:xfrm>
          <a:off x="5560750" y="276510"/>
          <a:ext cx="1617167" cy="152080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rcRect/>
          <a:stretch>
            <a:fillRect l="-21000" r="-21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</dgm:ptLst>
  <dgm:cxnLst>
    <dgm:cxn modelId="{755B0F5E-7FBC-44C0-B9AC-F2CEF4868A26}" srcId="{ADF62E89-F225-4E9C-93FA-3984E0500A28}" destId="{29E00ABB-BFCA-4E4C-A457-CF2C2EA198CA}" srcOrd="0" destOrd="0" parTransId="{B12092B6-58C7-4551-9F38-21C40457BCB9}" sibTransId="{7BA4814E-A4A1-4707-B92B-7935C96EF285}"/>
    <dgm:cxn modelId="{DD6D5444-1EB3-4D4A-8213-FD4AF25A28D9}" type="presOf" srcId="{DABC3299-50D6-4467-AB3B-F7C11EBB0187}" destId="{5C1EA5AC-F29A-42EF-9A72-A55086EAE9B9}" srcOrd="0" destOrd="0" presId="urn:microsoft.com/office/officeart/2005/8/layout/pList2"/>
    <dgm:cxn modelId="{D8C45072-B20E-4881-87AB-E2B5F0F79580}" type="presOf" srcId="{E1FE6330-38CB-45B1-8BE7-BD36B40B9B44}" destId="{75D2DE67-3F18-4E97-A672-A98E55E58EDC}" srcOrd="0" destOrd="0" presId="urn:microsoft.com/office/officeart/2005/8/layout/pList2"/>
    <dgm:cxn modelId="{102A9A54-DB20-4769-BD78-BA8615F88D90}" srcId="{ADF62E89-F225-4E9C-93FA-3984E0500A28}" destId="{62D09579-D323-4FCC-A421-239DCE76EA2C}" srcOrd="2" destOrd="0" parTransId="{7F5A3006-5B5E-4B4D-A41C-FBF104D1D04A}" sibTransId="{DABC3299-50D6-4467-AB3B-F7C11EBB0187}"/>
    <dgm:cxn modelId="{8939395A-63E2-415B-98DF-24A7A8EC826A}" type="presOf" srcId="{29E00ABB-BFCA-4E4C-A457-CF2C2EA198CA}" destId="{728AF469-3B43-48C1-8D72-54BD042770E5}" srcOrd="0" destOrd="0" presId="urn:microsoft.com/office/officeart/2005/8/layout/pList2"/>
    <dgm:cxn modelId="{7AC19D7E-F2FF-40A8-A533-68A21783618B}" type="presOf" srcId="{62D09579-D323-4FCC-A421-239DCE76EA2C}" destId="{89F19396-03B6-4AD8-A112-D06FCA54D73C}" srcOrd="0" destOrd="0" presId="urn:microsoft.com/office/officeart/2005/8/layout/pList2"/>
    <dgm:cxn modelId="{0C92DB80-5D9B-44A9-A380-7580D1B344ED}" srcId="{ADF62E89-F225-4E9C-93FA-3984E0500A28}" destId="{E1FE6330-38CB-45B1-8BE7-BD36B40B9B44}" srcOrd="3" destOrd="0" parTransId="{571E5929-DE39-4FE0-B74A-615CA3848920}" sibTransId="{5A4B3FEC-07B2-434A-AEAB-25CB6810AA9F}"/>
    <dgm:cxn modelId="{3D3925AE-689F-4C5A-ADC0-A580DF3970BA}" type="presOf" srcId="{ADF62E89-F225-4E9C-93FA-3984E0500A28}" destId="{F7440204-76AC-463F-A2DC-139FED4036B2}" srcOrd="0" destOrd="0" presId="urn:microsoft.com/office/officeart/2005/8/layout/pList2"/>
    <dgm:cxn modelId="{039DFCCD-BF57-4902-9715-48E5AE1414C4}" srcId="{ADF62E89-F225-4E9C-93FA-3984E0500A28}" destId="{CCD0AB4B-25B5-44B9-B2F0-CA428D5B405D}" srcOrd="1" destOrd="0" parTransId="{F71208FE-0E09-4B77-AF88-AD6FE05097FE}" sibTransId="{6C181286-4C1D-4D47-8BF2-A3367A97FA39}"/>
    <dgm:cxn modelId="{EA7BBBE9-D62D-44AA-A20C-DFAAA6CAA6E8}" type="presOf" srcId="{CCD0AB4B-25B5-44B9-B2F0-CA428D5B405D}" destId="{252D1A65-B4D6-42C4-BFBF-37608DE4932E}" srcOrd="0" destOrd="0" presId="urn:microsoft.com/office/officeart/2005/8/layout/pList2"/>
    <dgm:cxn modelId="{5679CBEC-43DF-47B1-8347-E52E17DB5D15}" type="presOf" srcId="{6C181286-4C1D-4D47-8BF2-A3367A97FA39}" destId="{B98416C3-8950-4243-B46F-E832ED90FC61}" srcOrd="0" destOrd="0" presId="urn:microsoft.com/office/officeart/2005/8/layout/pList2"/>
    <dgm:cxn modelId="{D6CC92F2-EEBE-43BA-BB1A-984F61E2B7C0}" type="presOf" srcId="{7BA4814E-A4A1-4707-B92B-7935C96EF285}" destId="{4CA98E5D-ADED-47D0-A42D-5C038F8F7B4F}" srcOrd="0" destOrd="0" presId="urn:microsoft.com/office/officeart/2005/8/layout/pList2"/>
    <dgm:cxn modelId="{42ABB499-1A1D-450D-91C6-39A8D023026F}" type="presParOf" srcId="{F7440204-76AC-463F-A2DC-139FED4036B2}" destId="{4024125C-C32F-4880-8CE6-A71CF7CE89AC}" srcOrd="0" destOrd="0" presId="urn:microsoft.com/office/officeart/2005/8/layout/pList2"/>
    <dgm:cxn modelId="{24475E10-6E38-4C10-8A58-D8468A9C5924}" type="presParOf" srcId="{F7440204-76AC-463F-A2DC-139FED4036B2}" destId="{2066C583-97C1-4148-B4BF-848A8A73AF86}" srcOrd="1" destOrd="0" presId="urn:microsoft.com/office/officeart/2005/8/layout/pList2"/>
    <dgm:cxn modelId="{708A313E-1877-4198-8B24-6818996540BF}" type="presParOf" srcId="{2066C583-97C1-4148-B4BF-848A8A73AF86}" destId="{8F014A13-AD32-4D8A-9D32-38DAD1E1B1C0}" srcOrd="0" destOrd="0" presId="urn:microsoft.com/office/officeart/2005/8/layout/pList2"/>
    <dgm:cxn modelId="{9B9BDB2B-5023-41B8-B630-80CF3B87562D}" type="presParOf" srcId="{8F014A13-AD32-4D8A-9D32-38DAD1E1B1C0}" destId="{728AF469-3B43-48C1-8D72-54BD042770E5}" srcOrd="0" destOrd="0" presId="urn:microsoft.com/office/officeart/2005/8/layout/pList2"/>
    <dgm:cxn modelId="{056398F0-CC8B-41B7-A339-64A68503C580}" type="presParOf" srcId="{8F014A13-AD32-4D8A-9D32-38DAD1E1B1C0}" destId="{6D2838A6-0780-4E45-81F3-EF253EFAC066}" srcOrd="1" destOrd="0" presId="urn:microsoft.com/office/officeart/2005/8/layout/pList2"/>
    <dgm:cxn modelId="{950DA50D-CD08-4B20-9C5F-B6665E4C4625}" type="presParOf" srcId="{8F014A13-AD32-4D8A-9D32-38DAD1E1B1C0}" destId="{8519DBCA-9BF5-4E27-8589-FB68C6424F88}" srcOrd="2" destOrd="0" presId="urn:microsoft.com/office/officeart/2005/8/layout/pList2"/>
    <dgm:cxn modelId="{EF024DDE-7955-4C76-818F-669E4425E09A}" type="presParOf" srcId="{2066C583-97C1-4148-B4BF-848A8A73AF86}" destId="{4CA98E5D-ADED-47D0-A42D-5C038F8F7B4F}" srcOrd="1" destOrd="0" presId="urn:microsoft.com/office/officeart/2005/8/layout/pList2"/>
    <dgm:cxn modelId="{40D12788-E8CA-4086-9217-AF7FD0998F35}" type="presParOf" srcId="{2066C583-97C1-4148-B4BF-848A8A73AF86}" destId="{5E53FD78-AF3C-4A13-8F4B-2DCBF8177F7B}" srcOrd="2" destOrd="0" presId="urn:microsoft.com/office/officeart/2005/8/layout/pList2"/>
    <dgm:cxn modelId="{E41AA5D3-9071-4EAF-AD4C-E5588CAA73B5}" type="presParOf" srcId="{5E53FD78-AF3C-4A13-8F4B-2DCBF8177F7B}" destId="{252D1A65-B4D6-42C4-BFBF-37608DE4932E}" srcOrd="0" destOrd="0" presId="urn:microsoft.com/office/officeart/2005/8/layout/pList2"/>
    <dgm:cxn modelId="{E5BD786F-E1DE-422F-AA6C-9A3AC4930E96}" type="presParOf" srcId="{5E53FD78-AF3C-4A13-8F4B-2DCBF8177F7B}" destId="{FB1D5A37-60D6-43B6-896A-4E6C55FFB794}" srcOrd="1" destOrd="0" presId="urn:microsoft.com/office/officeart/2005/8/layout/pList2"/>
    <dgm:cxn modelId="{1F90B50E-1844-491C-A9FD-464C79468190}" type="presParOf" srcId="{5E53FD78-AF3C-4A13-8F4B-2DCBF8177F7B}" destId="{364948B2-3A3C-44DC-8F51-600823D5C90B}" srcOrd="2" destOrd="0" presId="urn:microsoft.com/office/officeart/2005/8/layout/pList2"/>
    <dgm:cxn modelId="{69686188-D2A7-4BD9-9122-7BA1125A1D4E}" type="presParOf" srcId="{2066C583-97C1-4148-B4BF-848A8A73AF86}" destId="{B98416C3-8950-4243-B46F-E832ED90FC61}" srcOrd="3" destOrd="0" presId="urn:microsoft.com/office/officeart/2005/8/layout/pList2"/>
    <dgm:cxn modelId="{1290CA08-555D-4836-B7FA-4B4F62B42ACC}" type="presParOf" srcId="{2066C583-97C1-4148-B4BF-848A8A73AF86}" destId="{B1B2443F-E07D-464E-AD07-DFAD43B4BA89}" srcOrd="4" destOrd="0" presId="urn:microsoft.com/office/officeart/2005/8/layout/pList2"/>
    <dgm:cxn modelId="{F657E779-1EFD-4CA3-B2BE-5421849F20EA}" type="presParOf" srcId="{B1B2443F-E07D-464E-AD07-DFAD43B4BA89}" destId="{89F19396-03B6-4AD8-A112-D06FCA54D73C}" srcOrd="0" destOrd="0" presId="urn:microsoft.com/office/officeart/2005/8/layout/pList2"/>
    <dgm:cxn modelId="{DFE3379F-C2B8-4AE8-84C8-BA6930AFF847}" type="presParOf" srcId="{B1B2443F-E07D-464E-AD07-DFAD43B4BA89}" destId="{E8D834CD-AD86-4352-93FD-C1C5880F7B37}" srcOrd="1" destOrd="0" presId="urn:microsoft.com/office/officeart/2005/8/layout/pList2"/>
    <dgm:cxn modelId="{7A6EF450-8A12-4403-B766-C2AF1326C283}" type="presParOf" srcId="{B1B2443F-E07D-464E-AD07-DFAD43B4BA89}" destId="{7BE8C144-CE86-438F-9B79-8C68745ABD49}" srcOrd="2" destOrd="0" presId="urn:microsoft.com/office/officeart/2005/8/layout/pList2"/>
    <dgm:cxn modelId="{F3B51440-DA5C-4E11-8DEF-19A6984E3598}" type="presParOf" srcId="{2066C583-97C1-4148-B4BF-848A8A73AF86}" destId="{5C1EA5AC-F29A-42EF-9A72-A55086EAE9B9}" srcOrd="5" destOrd="0" presId="urn:microsoft.com/office/officeart/2005/8/layout/pList2"/>
    <dgm:cxn modelId="{B5942519-176D-43FD-890D-9FF45812DD25}" type="presParOf" srcId="{2066C583-97C1-4148-B4BF-848A8A73AF86}" destId="{99172FD7-FAF5-4681-8AEF-8EE9B0A71E2D}" srcOrd="6" destOrd="0" presId="urn:microsoft.com/office/officeart/2005/8/layout/pList2"/>
    <dgm:cxn modelId="{19B9FFC7-DAC2-4493-9926-A2E7E397DBB9}" type="presParOf" srcId="{99172FD7-FAF5-4681-8AEF-8EE9B0A71E2D}" destId="{75D2DE67-3F18-4E97-A672-A98E55E58EDC}" srcOrd="0" destOrd="0" presId="urn:microsoft.com/office/officeart/2005/8/layout/pList2"/>
    <dgm:cxn modelId="{9BA0310A-36E6-4793-8310-321978110D40}" type="presParOf" srcId="{99172FD7-FAF5-4681-8AEF-8EE9B0A71E2D}" destId="{976CDE7F-D6E6-42C5-AA0C-8E4433526B6F}" srcOrd="1" destOrd="0" presId="urn:microsoft.com/office/officeart/2005/8/layout/pList2"/>
    <dgm:cxn modelId="{2B19F0DC-36E7-4AE6-9407-C514C68AF9B3}" type="presParOf" srcId="{99172FD7-FAF5-4681-8AEF-8EE9B0A71E2D}" destId="{05A4A43F-2927-4F40-A39D-0041C8CC766A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DF62E89-F225-4E9C-93FA-3984E0500A28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9E00ABB-BFCA-4E4C-A457-CF2C2EA198CA}">
      <dgm:prSet phldrT="[Текст]" custT="1"/>
      <dgm:spPr>
        <a:xfrm rot="10800000">
          <a:off x="224098" y="2073830"/>
          <a:ext cx="1617167" cy="2534681"/>
        </a:xfrm>
        <a:prstGeom prst="round2SameRect">
          <a:avLst>
            <a:gd name="adj1" fmla="val 10500"/>
            <a:gd name="adj2" fmla="val 0"/>
          </a:avLst>
        </a:prstGeom>
        <a:solidFill>
          <a:srgbClr val="87D447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14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Укрепить, корректировать и расширять существующие национальные и международные системы </a:t>
          </a:r>
          <a:r>
            <a:rPr lang="ru-RU" sz="1400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эпиднадзора</a:t>
          </a:r>
          <a:r>
            <a:rPr lang="ru-RU" sz="14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 за состоянием физической активности</a:t>
          </a:r>
        </a:p>
      </dgm:t>
    </dgm:pt>
    <dgm:pt modelId="{B12092B6-58C7-4551-9F38-21C40457BCB9}" type="parTrans" cxnId="{755B0F5E-7FBC-44C0-B9AC-F2CEF4868A26}">
      <dgm:prSet/>
      <dgm:spPr/>
      <dgm:t>
        <a:bodyPr/>
        <a:lstStyle/>
        <a:p>
          <a:endParaRPr lang="ru-RU"/>
        </a:p>
      </dgm:t>
    </dgm:pt>
    <dgm:pt modelId="{7BA4814E-A4A1-4707-B92B-7935C96EF285}" type="sibTrans" cxnId="{755B0F5E-7FBC-44C0-B9AC-F2CEF4868A26}">
      <dgm:prSet/>
      <dgm:spPr/>
      <dgm:t>
        <a:bodyPr/>
        <a:lstStyle/>
        <a:p>
          <a:endParaRPr lang="ru-RU"/>
        </a:p>
      </dgm:t>
    </dgm:pt>
    <dgm:pt modelId="{CCD0AB4B-25B5-44B9-B2F0-CA428D5B405D}">
      <dgm:prSet phldrT="[Текст]" custT="1"/>
      <dgm:spPr>
        <a:xfrm rot="10800000">
          <a:off x="2002982" y="2073830"/>
          <a:ext cx="1617167" cy="2534681"/>
        </a:xfrm>
        <a:prstGeom prst="round2SameRect">
          <a:avLst>
            <a:gd name="adj1" fmla="val 10500"/>
            <a:gd name="adj2" fmla="val 0"/>
          </a:avLst>
        </a:prstGeom>
        <a:solidFill>
          <a:srgbClr val="FFC0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14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Рассмотреть возможность создания совместных надзорных инструментов  для сбора данных о ситуации стране для сравнительного анализа</a:t>
          </a:r>
        </a:p>
      </dgm:t>
    </dgm:pt>
    <dgm:pt modelId="{F71208FE-0E09-4B77-AF88-AD6FE05097FE}" type="parTrans" cxnId="{039DFCCD-BF57-4902-9715-48E5AE1414C4}">
      <dgm:prSet/>
      <dgm:spPr/>
      <dgm:t>
        <a:bodyPr/>
        <a:lstStyle/>
        <a:p>
          <a:endParaRPr lang="ru-RU"/>
        </a:p>
      </dgm:t>
    </dgm:pt>
    <dgm:pt modelId="{6C181286-4C1D-4D47-8BF2-A3367A97FA39}" type="sibTrans" cxnId="{039DFCCD-BF57-4902-9715-48E5AE1414C4}">
      <dgm:prSet/>
      <dgm:spPr/>
      <dgm:t>
        <a:bodyPr/>
        <a:lstStyle/>
        <a:p>
          <a:endParaRPr lang="ru-RU"/>
        </a:p>
      </dgm:t>
    </dgm:pt>
    <dgm:pt modelId="{62D09579-D323-4FCC-A421-239DCE76EA2C}">
      <dgm:prSet phldrT="[Текст]" custT="1"/>
      <dgm:spPr>
        <a:xfrm rot="10800000">
          <a:off x="3781866" y="2073830"/>
          <a:ext cx="1617167" cy="2534681"/>
        </a:xfrm>
        <a:prstGeom prst="round2SameRect">
          <a:avLst>
            <a:gd name="adj1" fmla="val 10500"/>
            <a:gd name="adj2" fmla="val 0"/>
          </a:avLst>
        </a:prstGeom>
        <a:solidFill>
          <a:srgbClr val="00ADDC">
            <a:lumMod val="20000"/>
            <a:lumOff val="8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14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Укрепить доказательную базу, подтверждающую важность поощрения физической активности</a:t>
          </a:r>
        </a:p>
      </dgm:t>
    </dgm:pt>
    <dgm:pt modelId="{7F5A3006-5B5E-4B4D-A41C-FBF104D1D04A}" type="parTrans" cxnId="{102A9A54-DB20-4769-BD78-BA8615F88D90}">
      <dgm:prSet/>
      <dgm:spPr/>
      <dgm:t>
        <a:bodyPr/>
        <a:lstStyle/>
        <a:p>
          <a:endParaRPr lang="ru-RU"/>
        </a:p>
      </dgm:t>
    </dgm:pt>
    <dgm:pt modelId="{DABC3299-50D6-4467-AB3B-F7C11EBB0187}" type="sibTrans" cxnId="{102A9A54-DB20-4769-BD78-BA8615F88D90}">
      <dgm:prSet/>
      <dgm:spPr/>
      <dgm:t>
        <a:bodyPr/>
        <a:lstStyle/>
        <a:p>
          <a:endParaRPr lang="ru-RU"/>
        </a:p>
      </dgm:t>
    </dgm:pt>
    <dgm:pt modelId="{E1FE6330-38CB-45B1-8BE7-BD36B40B9B44}">
      <dgm:prSet phldrT="[Текст]" custT="1"/>
      <dgm:spPr>
        <a:xfrm rot="10800000">
          <a:off x="5560750" y="2073830"/>
          <a:ext cx="1617167" cy="2534681"/>
        </a:xfrm>
        <a:prstGeom prst="round2SameRect">
          <a:avLst>
            <a:gd name="adj1" fmla="val 10500"/>
            <a:gd name="adj2" fmla="val 0"/>
          </a:avLst>
        </a:prstGeom>
        <a:solidFill>
          <a:srgbClr val="C00000">
            <a:lumMod val="20000"/>
            <a:lumOff val="8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14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Включить в список приоритетов поддержку научных исследований по физической активности </a:t>
          </a:r>
        </a:p>
      </dgm:t>
    </dgm:pt>
    <dgm:pt modelId="{571E5929-DE39-4FE0-B74A-615CA3848920}" type="parTrans" cxnId="{0C92DB80-5D9B-44A9-A380-7580D1B344ED}">
      <dgm:prSet/>
      <dgm:spPr/>
      <dgm:t>
        <a:bodyPr/>
        <a:lstStyle/>
        <a:p>
          <a:endParaRPr lang="ru-RU"/>
        </a:p>
      </dgm:t>
    </dgm:pt>
    <dgm:pt modelId="{5A4B3FEC-07B2-434A-AEAB-25CB6810AA9F}" type="sibTrans" cxnId="{0C92DB80-5D9B-44A9-A380-7580D1B344ED}">
      <dgm:prSet/>
      <dgm:spPr/>
      <dgm:t>
        <a:bodyPr/>
        <a:lstStyle/>
        <a:p>
          <a:endParaRPr lang="ru-RU"/>
        </a:p>
      </dgm:t>
    </dgm:pt>
    <dgm:pt modelId="{F7440204-76AC-463F-A2DC-139FED4036B2}" type="pres">
      <dgm:prSet presAssocID="{ADF62E89-F225-4E9C-93FA-3984E0500A28}" presName="Name0" presStyleCnt="0">
        <dgm:presLayoutVars>
          <dgm:dir/>
          <dgm:resizeHandles val="exact"/>
        </dgm:presLayoutVars>
      </dgm:prSet>
      <dgm:spPr/>
    </dgm:pt>
    <dgm:pt modelId="{4024125C-C32F-4880-8CE6-A71CF7CE89AC}" type="pres">
      <dgm:prSet presAssocID="{ADF62E89-F225-4E9C-93FA-3984E0500A28}" presName="bkgdShp" presStyleLbl="alignAccFollowNode1" presStyleIdx="0" presStyleCnt="1" custLinFactNeighborX="50"/>
      <dgm:spPr>
        <a:xfrm>
          <a:off x="0" y="0"/>
          <a:ext cx="7402016" cy="2073830"/>
        </a:xfrm>
        <a:prstGeom prst="roundRect">
          <a:avLst>
            <a:gd name="adj" fmla="val 10000"/>
          </a:avLst>
        </a:prstGeom>
        <a:solidFill>
          <a:srgbClr val="87D447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87D447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2066C583-97C1-4148-B4BF-848A8A73AF86}" type="pres">
      <dgm:prSet presAssocID="{ADF62E89-F225-4E9C-93FA-3984E0500A28}" presName="linComp" presStyleCnt="0"/>
      <dgm:spPr/>
    </dgm:pt>
    <dgm:pt modelId="{8F014A13-AD32-4D8A-9D32-38DAD1E1B1C0}" type="pres">
      <dgm:prSet presAssocID="{29E00ABB-BFCA-4E4C-A457-CF2C2EA198CA}" presName="compNode" presStyleCnt="0"/>
      <dgm:spPr/>
    </dgm:pt>
    <dgm:pt modelId="{728AF469-3B43-48C1-8D72-54BD042770E5}" type="pres">
      <dgm:prSet presAssocID="{29E00ABB-BFCA-4E4C-A457-CF2C2EA198CA}" presName="node" presStyleLbl="node1" presStyleIdx="0" presStyleCnt="4">
        <dgm:presLayoutVars>
          <dgm:bulletEnabled val="1"/>
        </dgm:presLayoutVars>
      </dgm:prSet>
      <dgm:spPr/>
    </dgm:pt>
    <dgm:pt modelId="{6D2838A6-0780-4E45-81F3-EF253EFAC066}" type="pres">
      <dgm:prSet presAssocID="{29E00ABB-BFCA-4E4C-A457-CF2C2EA198CA}" presName="invisiNode" presStyleLbl="node1" presStyleIdx="0" presStyleCnt="4"/>
      <dgm:spPr/>
    </dgm:pt>
    <dgm:pt modelId="{8519DBCA-9BF5-4E27-8589-FB68C6424F88}" type="pres">
      <dgm:prSet presAssocID="{29E00ABB-BFCA-4E4C-A457-CF2C2EA198CA}" presName="imagNode" presStyleLbl="fgImgPlace1" presStyleIdx="0" presStyleCnt="4"/>
      <dgm:spPr>
        <a:xfrm>
          <a:off x="224098" y="276510"/>
          <a:ext cx="1617167" cy="152080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4CA98E5D-ADED-47D0-A42D-5C038F8F7B4F}" type="pres">
      <dgm:prSet presAssocID="{7BA4814E-A4A1-4707-B92B-7935C96EF285}" presName="sibTrans" presStyleLbl="sibTrans2D1" presStyleIdx="0" presStyleCnt="0"/>
      <dgm:spPr/>
    </dgm:pt>
    <dgm:pt modelId="{5E53FD78-AF3C-4A13-8F4B-2DCBF8177F7B}" type="pres">
      <dgm:prSet presAssocID="{CCD0AB4B-25B5-44B9-B2F0-CA428D5B405D}" presName="compNode" presStyleCnt="0"/>
      <dgm:spPr/>
    </dgm:pt>
    <dgm:pt modelId="{252D1A65-B4D6-42C4-BFBF-37608DE4932E}" type="pres">
      <dgm:prSet presAssocID="{CCD0AB4B-25B5-44B9-B2F0-CA428D5B405D}" presName="node" presStyleLbl="node1" presStyleIdx="1" presStyleCnt="4">
        <dgm:presLayoutVars>
          <dgm:bulletEnabled val="1"/>
        </dgm:presLayoutVars>
      </dgm:prSet>
      <dgm:spPr/>
    </dgm:pt>
    <dgm:pt modelId="{FB1D5A37-60D6-43B6-896A-4E6C55FFB794}" type="pres">
      <dgm:prSet presAssocID="{CCD0AB4B-25B5-44B9-B2F0-CA428D5B405D}" presName="invisiNode" presStyleLbl="node1" presStyleIdx="1" presStyleCnt="4"/>
      <dgm:spPr/>
    </dgm:pt>
    <dgm:pt modelId="{364948B2-3A3C-44DC-8F51-600823D5C90B}" type="pres">
      <dgm:prSet presAssocID="{CCD0AB4B-25B5-44B9-B2F0-CA428D5B405D}" presName="imagNode" presStyleLbl="fgImgPlace1" presStyleIdx="1" presStyleCnt="4"/>
      <dgm:spPr>
        <a:xfrm>
          <a:off x="2002982" y="276510"/>
          <a:ext cx="1617167" cy="152080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B98416C3-8950-4243-B46F-E832ED90FC61}" type="pres">
      <dgm:prSet presAssocID="{6C181286-4C1D-4D47-8BF2-A3367A97FA39}" presName="sibTrans" presStyleLbl="sibTrans2D1" presStyleIdx="0" presStyleCnt="0"/>
      <dgm:spPr/>
    </dgm:pt>
    <dgm:pt modelId="{B1B2443F-E07D-464E-AD07-DFAD43B4BA89}" type="pres">
      <dgm:prSet presAssocID="{62D09579-D323-4FCC-A421-239DCE76EA2C}" presName="compNode" presStyleCnt="0"/>
      <dgm:spPr/>
    </dgm:pt>
    <dgm:pt modelId="{89F19396-03B6-4AD8-A112-D06FCA54D73C}" type="pres">
      <dgm:prSet presAssocID="{62D09579-D323-4FCC-A421-239DCE76EA2C}" presName="node" presStyleLbl="node1" presStyleIdx="2" presStyleCnt="4">
        <dgm:presLayoutVars>
          <dgm:bulletEnabled val="1"/>
        </dgm:presLayoutVars>
      </dgm:prSet>
      <dgm:spPr/>
    </dgm:pt>
    <dgm:pt modelId="{E8D834CD-AD86-4352-93FD-C1C5880F7B37}" type="pres">
      <dgm:prSet presAssocID="{62D09579-D323-4FCC-A421-239DCE76EA2C}" presName="invisiNode" presStyleLbl="node1" presStyleIdx="2" presStyleCnt="4"/>
      <dgm:spPr/>
    </dgm:pt>
    <dgm:pt modelId="{7BE8C144-CE86-438F-9B79-8C68745ABD49}" type="pres">
      <dgm:prSet presAssocID="{62D09579-D323-4FCC-A421-239DCE76EA2C}" presName="imagNode" presStyleLbl="fgImgPlace1" presStyleIdx="2" presStyleCnt="4"/>
      <dgm:spPr>
        <a:xfrm>
          <a:off x="3781866" y="276510"/>
          <a:ext cx="1617167" cy="152080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5C1EA5AC-F29A-42EF-9A72-A55086EAE9B9}" type="pres">
      <dgm:prSet presAssocID="{DABC3299-50D6-4467-AB3B-F7C11EBB0187}" presName="sibTrans" presStyleLbl="sibTrans2D1" presStyleIdx="0" presStyleCnt="0"/>
      <dgm:spPr/>
    </dgm:pt>
    <dgm:pt modelId="{99172FD7-FAF5-4681-8AEF-8EE9B0A71E2D}" type="pres">
      <dgm:prSet presAssocID="{E1FE6330-38CB-45B1-8BE7-BD36B40B9B44}" presName="compNode" presStyleCnt="0"/>
      <dgm:spPr/>
    </dgm:pt>
    <dgm:pt modelId="{75D2DE67-3F18-4E97-A672-A98E55E58EDC}" type="pres">
      <dgm:prSet presAssocID="{E1FE6330-38CB-45B1-8BE7-BD36B40B9B44}" presName="node" presStyleLbl="node1" presStyleIdx="3" presStyleCnt="4">
        <dgm:presLayoutVars>
          <dgm:bulletEnabled val="1"/>
        </dgm:presLayoutVars>
      </dgm:prSet>
      <dgm:spPr/>
    </dgm:pt>
    <dgm:pt modelId="{976CDE7F-D6E6-42C5-AA0C-8E4433526B6F}" type="pres">
      <dgm:prSet presAssocID="{E1FE6330-38CB-45B1-8BE7-BD36B40B9B44}" presName="invisiNode" presStyleLbl="node1" presStyleIdx="3" presStyleCnt="4"/>
      <dgm:spPr/>
    </dgm:pt>
    <dgm:pt modelId="{05A4A43F-2927-4F40-A39D-0041C8CC766A}" type="pres">
      <dgm:prSet presAssocID="{E1FE6330-38CB-45B1-8BE7-BD36B40B9B44}" presName="imagNode" presStyleLbl="fgImgPlace1" presStyleIdx="3" presStyleCnt="4"/>
      <dgm:spPr>
        <a:xfrm>
          <a:off x="5560750" y="276510"/>
          <a:ext cx="1617167" cy="152080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</dgm:ptLst>
  <dgm:cxnLst>
    <dgm:cxn modelId="{755B0F5E-7FBC-44C0-B9AC-F2CEF4868A26}" srcId="{ADF62E89-F225-4E9C-93FA-3984E0500A28}" destId="{29E00ABB-BFCA-4E4C-A457-CF2C2EA198CA}" srcOrd="0" destOrd="0" parTransId="{B12092B6-58C7-4551-9F38-21C40457BCB9}" sibTransId="{7BA4814E-A4A1-4707-B92B-7935C96EF285}"/>
    <dgm:cxn modelId="{DD6D5444-1EB3-4D4A-8213-FD4AF25A28D9}" type="presOf" srcId="{DABC3299-50D6-4467-AB3B-F7C11EBB0187}" destId="{5C1EA5AC-F29A-42EF-9A72-A55086EAE9B9}" srcOrd="0" destOrd="0" presId="urn:microsoft.com/office/officeart/2005/8/layout/pList2"/>
    <dgm:cxn modelId="{D8C45072-B20E-4881-87AB-E2B5F0F79580}" type="presOf" srcId="{E1FE6330-38CB-45B1-8BE7-BD36B40B9B44}" destId="{75D2DE67-3F18-4E97-A672-A98E55E58EDC}" srcOrd="0" destOrd="0" presId="urn:microsoft.com/office/officeart/2005/8/layout/pList2"/>
    <dgm:cxn modelId="{102A9A54-DB20-4769-BD78-BA8615F88D90}" srcId="{ADF62E89-F225-4E9C-93FA-3984E0500A28}" destId="{62D09579-D323-4FCC-A421-239DCE76EA2C}" srcOrd="2" destOrd="0" parTransId="{7F5A3006-5B5E-4B4D-A41C-FBF104D1D04A}" sibTransId="{DABC3299-50D6-4467-AB3B-F7C11EBB0187}"/>
    <dgm:cxn modelId="{8939395A-63E2-415B-98DF-24A7A8EC826A}" type="presOf" srcId="{29E00ABB-BFCA-4E4C-A457-CF2C2EA198CA}" destId="{728AF469-3B43-48C1-8D72-54BD042770E5}" srcOrd="0" destOrd="0" presId="urn:microsoft.com/office/officeart/2005/8/layout/pList2"/>
    <dgm:cxn modelId="{7AC19D7E-F2FF-40A8-A533-68A21783618B}" type="presOf" srcId="{62D09579-D323-4FCC-A421-239DCE76EA2C}" destId="{89F19396-03B6-4AD8-A112-D06FCA54D73C}" srcOrd="0" destOrd="0" presId="urn:microsoft.com/office/officeart/2005/8/layout/pList2"/>
    <dgm:cxn modelId="{0C92DB80-5D9B-44A9-A380-7580D1B344ED}" srcId="{ADF62E89-F225-4E9C-93FA-3984E0500A28}" destId="{E1FE6330-38CB-45B1-8BE7-BD36B40B9B44}" srcOrd="3" destOrd="0" parTransId="{571E5929-DE39-4FE0-B74A-615CA3848920}" sibTransId="{5A4B3FEC-07B2-434A-AEAB-25CB6810AA9F}"/>
    <dgm:cxn modelId="{3D3925AE-689F-4C5A-ADC0-A580DF3970BA}" type="presOf" srcId="{ADF62E89-F225-4E9C-93FA-3984E0500A28}" destId="{F7440204-76AC-463F-A2DC-139FED4036B2}" srcOrd="0" destOrd="0" presId="urn:microsoft.com/office/officeart/2005/8/layout/pList2"/>
    <dgm:cxn modelId="{039DFCCD-BF57-4902-9715-48E5AE1414C4}" srcId="{ADF62E89-F225-4E9C-93FA-3984E0500A28}" destId="{CCD0AB4B-25B5-44B9-B2F0-CA428D5B405D}" srcOrd="1" destOrd="0" parTransId="{F71208FE-0E09-4B77-AF88-AD6FE05097FE}" sibTransId="{6C181286-4C1D-4D47-8BF2-A3367A97FA39}"/>
    <dgm:cxn modelId="{EA7BBBE9-D62D-44AA-A20C-DFAAA6CAA6E8}" type="presOf" srcId="{CCD0AB4B-25B5-44B9-B2F0-CA428D5B405D}" destId="{252D1A65-B4D6-42C4-BFBF-37608DE4932E}" srcOrd="0" destOrd="0" presId="urn:microsoft.com/office/officeart/2005/8/layout/pList2"/>
    <dgm:cxn modelId="{5679CBEC-43DF-47B1-8347-E52E17DB5D15}" type="presOf" srcId="{6C181286-4C1D-4D47-8BF2-A3367A97FA39}" destId="{B98416C3-8950-4243-B46F-E832ED90FC61}" srcOrd="0" destOrd="0" presId="urn:microsoft.com/office/officeart/2005/8/layout/pList2"/>
    <dgm:cxn modelId="{D6CC92F2-EEBE-43BA-BB1A-984F61E2B7C0}" type="presOf" srcId="{7BA4814E-A4A1-4707-B92B-7935C96EF285}" destId="{4CA98E5D-ADED-47D0-A42D-5C038F8F7B4F}" srcOrd="0" destOrd="0" presId="urn:microsoft.com/office/officeart/2005/8/layout/pList2"/>
    <dgm:cxn modelId="{42ABB499-1A1D-450D-91C6-39A8D023026F}" type="presParOf" srcId="{F7440204-76AC-463F-A2DC-139FED4036B2}" destId="{4024125C-C32F-4880-8CE6-A71CF7CE89AC}" srcOrd="0" destOrd="0" presId="urn:microsoft.com/office/officeart/2005/8/layout/pList2"/>
    <dgm:cxn modelId="{24475E10-6E38-4C10-8A58-D8468A9C5924}" type="presParOf" srcId="{F7440204-76AC-463F-A2DC-139FED4036B2}" destId="{2066C583-97C1-4148-B4BF-848A8A73AF86}" srcOrd="1" destOrd="0" presId="urn:microsoft.com/office/officeart/2005/8/layout/pList2"/>
    <dgm:cxn modelId="{708A313E-1877-4198-8B24-6818996540BF}" type="presParOf" srcId="{2066C583-97C1-4148-B4BF-848A8A73AF86}" destId="{8F014A13-AD32-4D8A-9D32-38DAD1E1B1C0}" srcOrd="0" destOrd="0" presId="urn:microsoft.com/office/officeart/2005/8/layout/pList2"/>
    <dgm:cxn modelId="{9B9BDB2B-5023-41B8-B630-80CF3B87562D}" type="presParOf" srcId="{8F014A13-AD32-4D8A-9D32-38DAD1E1B1C0}" destId="{728AF469-3B43-48C1-8D72-54BD042770E5}" srcOrd="0" destOrd="0" presId="urn:microsoft.com/office/officeart/2005/8/layout/pList2"/>
    <dgm:cxn modelId="{056398F0-CC8B-41B7-A339-64A68503C580}" type="presParOf" srcId="{8F014A13-AD32-4D8A-9D32-38DAD1E1B1C0}" destId="{6D2838A6-0780-4E45-81F3-EF253EFAC066}" srcOrd="1" destOrd="0" presId="urn:microsoft.com/office/officeart/2005/8/layout/pList2"/>
    <dgm:cxn modelId="{950DA50D-CD08-4B20-9C5F-B6665E4C4625}" type="presParOf" srcId="{8F014A13-AD32-4D8A-9D32-38DAD1E1B1C0}" destId="{8519DBCA-9BF5-4E27-8589-FB68C6424F88}" srcOrd="2" destOrd="0" presId="urn:microsoft.com/office/officeart/2005/8/layout/pList2"/>
    <dgm:cxn modelId="{EF024DDE-7955-4C76-818F-669E4425E09A}" type="presParOf" srcId="{2066C583-97C1-4148-B4BF-848A8A73AF86}" destId="{4CA98E5D-ADED-47D0-A42D-5C038F8F7B4F}" srcOrd="1" destOrd="0" presId="urn:microsoft.com/office/officeart/2005/8/layout/pList2"/>
    <dgm:cxn modelId="{40D12788-E8CA-4086-9217-AF7FD0998F35}" type="presParOf" srcId="{2066C583-97C1-4148-B4BF-848A8A73AF86}" destId="{5E53FD78-AF3C-4A13-8F4B-2DCBF8177F7B}" srcOrd="2" destOrd="0" presId="urn:microsoft.com/office/officeart/2005/8/layout/pList2"/>
    <dgm:cxn modelId="{E41AA5D3-9071-4EAF-AD4C-E5588CAA73B5}" type="presParOf" srcId="{5E53FD78-AF3C-4A13-8F4B-2DCBF8177F7B}" destId="{252D1A65-B4D6-42C4-BFBF-37608DE4932E}" srcOrd="0" destOrd="0" presId="urn:microsoft.com/office/officeart/2005/8/layout/pList2"/>
    <dgm:cxn modelId="{E5BD786F-E1DE-422F-AA6C-9A3AC4930E96}" type="presParOf" srcId="{5E53FD78-AF3C-4A13-8F4B-2DCBF8177F7B}" destId="{FB1D5A37-60D6-43B6-896A-4E6C55FFB794}" srcOrd="1" destOrd="0" presId="urn:microsoft.com/office/officeart/2005/8/layout/pList2"/>
    <dgm:cxn modelId="{1F90B50E-1844-491C-A9FD-464C79468190}" type="presParOf" srcId="{5E53FD78-AF3C-4A13-8F4B-2DCBF8177F7B}" destId="{364948B2-3A3C-44DC-8F51-600823D5C90B}" srcOrd="2" destOrd="0" presId="urn:microsoft.com/office/officeart/2005/8/layout/pList2"/>
    <dgm:cxn modelId="{69686188-D2A7-4BD9-9122-7BA1125A1D4E}" type="presParOf" srcId="{2066C583-97C1-4148-B4BF-848A8A73AF86}" destId="{B98416C3-8950-4243-B46F-E832ED90FC61}" srcOrd="3" destOrd="0" presId="urn:microsoft.com/office/officeart/2005/8/layout/pList2"/>
    <dgm:cxn modelId="{1290CA08-555D-4836-B7FA-4B4F62B42ACC}" type="presParOf" srcId="{2066C583-97C1-4148-B4BF-848A8A73AF86}" destId="{B1B2443F-E07D-464E-AD07-DFAD43B4BA89}" srcOrd="4" destOrd="0" presId="urn:microsoft.com/office/officeart/2005/8/layout/pList2"/>
    <dgm:cxn modelId="{F657E779-1EFD-4CA3-B2BE-5421849F20EA}" type="presParOf" srcId="{B1B2443F-E07D-464E-AD07-DFAD43B4BA89}" destId="{89F19396-03B6-4AD8-A112-D06FCA54D73C}" srcOrd="0" destOrd="0" presId="urn:microsoft.com/office/officeart/2005/8/layout/pList2"/>
    <dgm:cxn modelId="{DFE3379F-C2B8-4AE8-84C8-BA6930AFF847}" type="presParOf" srcId="{B1B2443F-E07D-464E-AD07-DFAD43B4BA89}" destId="{E8D834CD-AD86-4352-93FD-C1C5880F7B37}" srcOrd="1" destOrd="0" presId="urn:microsoft.com/office/officeart/2005/8/layout/pList2"/>
    <dgm:cxn modelId="{7A6EF450-8A12-4403-B766-C2AF1326C283}" type="presParOf" srcId="{B1B2443F-E07D-464E-AD07-DFAD43B4BA89}" destId="{7BE8C144-CE86-438F-9B79-8C68745ABD49}" srcOrd="2" destOrd="0" presId="urn:microsoft.com/office/officeart/2005/8/layout/pList2"/>
    <dgm:cxn modelId="{F3B51440-DA5C-4E11-8DEF-19A6984E3598}" type="presParOf" srcId="{2066C583-97C1-4148-B4BF-848A8A73AF86}" destId="{5C1EA5AC-F29A-42EF-9A72-A55086EAE9B9}" srcOrd="5" destOrd="0" presId="urn:microsoft.com/office/officeart/2005/8/layout/pList2"/>
    <dgm:cxn modelId="{B5942519-176D-43FD-890D-9FF45812DD25}" type="presParOf" srcId="{2066C583-97C1-4148-B4BF-848A8A73AF86}" destId="{99172FD7-FAF5-4681-8AEF-8EE9B0A71E2D}" srcOrd="6" destOrd="0" presId="urn:microsoft.com/office/officeart/2005/8/layout/pList2"/>
    <dgm:cxn modelId="{19B9FFC7-DAC2-4493-9926-A2E7E397DBB9}" type="presParOf" srcId="{99172FD7-FAF5-4681-8AEF-8EE9B0A71E2D}" destId="{75D2DE67-3F18-4E97-A672-A98E55E58EDC}" srcOrd="0" destOrd="0" presId="urn:microsoft.com/office/officeart/2005/8/layout/pList2"/>
    <dgm:cxn modelId="{9BA0310A-36E6-4793-8310-321978110D40}" type="presParOf" srcId="{99172FD7-FAF5-4681-8AEF-8EE9B0A71E2D}" destId="{976CDE7F-D6E6-42C5-AA0C-8E4433526B6F}" srcOrd="1" destOrd="0" presId="urn:microsoft.com/office/officeart/2005/8/layout/pList2"/>
    <dgm:cxn modelId="{2B19F0DC-36E7-4AE6-9407-C514C68AF9B3}" type="presParOf" srcId="{99172FD7-FAF5-4681-8AEF-8EE9B0A71E2D}" destId="{05A4A43F-2927-4F40-A39D-0041C8CC766A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0AA5B97-7B77-4389-83A3-F944A9E8B70B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AB25F90-1025-4C9D-8FA8-3B088FF9514B}">
      <dgm:prSet phldrT="[Текст]" custT="1"/>
      <dgm:spPr>
        <a:xfrm>
          <a:off x="0" y="0"/>
          <a:ext cx="5951984" cy="2248090"/>
        </a:xfrm>
        <a:prstGeom prst="roundRect">
          <a:avLst>
            <a:gd name="adj" fmla="val 10000"/>
          </a:avLst>
        </a:prstGeom>
        <a:solidFill>
          <a:srgbClr val="FEE29C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2000" b="0" dirty="0">
              <a:solidFill>
                <a:schemeClr val="accent1"/>
              </a:solidFill>
              <a:latin typeface="Calibri"/>
              <a:ea typeface="+mn-ea"/>
              <a:cs typeface="+mn-cs"/>
            </a:rPr>
            <a:t>Физическая тренированность включает в себя следующие компоненты</a:t>
          </a:r>
        </a:p>
      </dgm:t>
    </dgm:pt>
    <dgm:pt modelId="{1BE31825-71E3-4FC1-B324-266B40CDA642}" type="parTrans" cxnId="{3EA2D342-40D3-48E8-AE61-1FB2EEB627A8}">
      <dgm:prSet/>
      <dgm:spPr/>
      <dgm:t>
        <a:bodyPr/>
        <a:lstStyle/>
        <a:p>
          <a:endParaRPr lang="ru-RU"/>
        </a:p>
      </dgm:t>
    </dgm:pt>
    <dgm:pt modelId="{ED32EEC2-1AC8-47B3-929F-F4D23690A547}" type="sibTrans" cxnId="{3EA2D342-40D3-48E8-AE61-1FB2EEB627A8}">
      <dgm:prSet/>
      <dgm:spPr/>
      <dgm:t>
        <a:bodyPr/>
        <a:lstStyle/>
        <a:p>
          <a:endParaRPr lang="ru-RU"/>
        </a:p>
      </dgm:t>
    </dgm:pt>
    <dgm:pt modelId="{61C8FAF2-4081-4A32-A5C5-29EE8A42E4F9}">
      <dgm:prSet phldrT="[Текст]" custT="1"/>
      <dgm:spPr>
        <a:xfrm>
          <a:off x="0" y="0"/>
          <a:ext cx="5951984" cy="2248090"/>
        </a:xfrm>
        <a:prstGeom prst="roundRect">
          <a:avLst>
            <a:gd name="adj" fmla="val 10000"/>
          </a:avLst>
        </a:prstGeom>
        <a:solidFill>
          <a:srgbClr val="FEE29C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Char char="•"/>
          </a:pPr>
          <a:r>
            <a:rPr lang="ru-RU" sz="1400" b="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Гибкость</a:t>
          </a:r>
        </a:p>
      </dgm:t>
    </dgm:pt>
    <dgm:pt modelId="{DAAF64DC-A178-4555-B89A-E69897E7BC28}" type="parTrans" cxnId="{3F30E581-D51C-440C-92E0-808C26C3D397}">
      <dgm:prSet/>
      <dgm:spPr/>
      <dgm:t>
        <a:bodyPr/>
        <a:lstStyle/>
        <a:p>
          <a:endParaRPr lang="ru-RU"/>
        </a:p>
      </dgm:t>
    </dgm:pt>
    <dgm:pt modelId="{AB5ED547-C09C-4662-9EE5-A9627903EBE7}" type="sibTrans" cxnId="{3F30E581-D51C-440C-92E0-808C26C3D397}">
      <dgm:prSet/>
      <dgm:spPr/>
      <dgm:t>
        <a:bodyPr/>
        <a:lstStyle/>
        <a:p>
          <a:endParaRPr lang="ru-RU"/>
        </a:p>
      </dgm:t>
    </dgm:pt>
    <dgm:pt modelId="{C2BA1CC7-DA9D-443F-805E-591103A8865A}">
      <dgm:prSet phldrT="[Текст]"/>
      <dgm:spPr>
        <a:xfrm>
          <a:off x="0" y="0"/>
          <a:ext cx="5951984" cy="2248090"/>
        </a:xfrm>
        <a:prstGeom prst="roundRect">
          <a:avLst>
            <a:gd name="adj" fmla="val 10000"/>
          </a:avLst>
        </a:prstGeom>
        <a:solidFill>
          <a:srgbClr val="FEE29C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Char char="•"/>
          </a:pPr>
          <a:endParaRPr lang="ru-RU" sz="27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DE909EA6-E483-4DBB-A84E-BC332D8FF516}" type="parTrans" cxnId="{E7646B2E-BF0A-4730-9063-1853FA83188A}">
      <dgm:prSet/>
      <dgm:spPr/>
      <dgm:t>
        <a:bodyPr/>
        <a:lstStyle/>
        <a:p>
          <a:endParaRPr lang="ru-RU"/>
        </a:p>
      </dgm:t>
    </dgm:pt>
    <dgm:pt modelId="{BF296E57-7D48-4115-A488-5925F96CDBC2}" type="sibTrans" cxnId="{E7646B2E-BF0A-4730-9063-1853FA83188A}">
      <dgm:prSet/>
      <dgm:spPr/>
      <dgm:t>
        <a:bodyPr/>
        <a:lstStyle/>
        <a:p>
          <a:endParaRPr lang="ru-RU"/>
        </a:p>
      </dgm:t>
    </dgm:pt>
    <dgm:pt modelId="{6EFA6FE0-C187-4477-9269-01F8DCAE16C7}">
      <dgm:prSet phldrT="[Текст]" custT="1"/>
      <dgm:spPr>
        <a:xfrm>
          <a:off x="0" y="2390394"/>
          <a:ext cx="5951984" cy="1423040"/>
        </a:xfrm>
        <a:prstGeom prst="roundRect">
          <a:avLst>
            <a:gd name="adj" fmla="val 10000"/>
          </a:avLst>
        </a:prstGeom>
        <a:solidFill>
          <a:srgbClr val="00ADDC">
            <a:lumMod val="20000"/>
            <a:lumOff val="8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2000" b="0" dirty="0">
              <a:solidFill>
                <a:schemeClr val="accent1"/>
              </a:solidFill>
              <a:latin typeface="Calibri"/>
              <a:ea typeface="+mn-ea"/>
              <a:cs typeface="+mn-cs"/>
            </a:rPr>
            <a:t>Научная основа для оценки тренированности</a:t>
          </a:r>
        </a:p>
      </dgm:t>
    </dgm:pt>
    <dgm:pt modelId="{50C61BF2-3258-4E5D-8F33-B33804B2A053}" type="parTrans" cxnId="{CFD2C073-2DF5-47FA-9C3C-F0685F0A0DEE}">
      <dgm:prSet/>
      <dgm:spPr/>
      <dgm:t>
        <a:bodyPr/>
        <a:lstStyle/>
        <a:p>
          <a:endParaRPr lang="ru-RU"/>
        </a:p>
      </dgm:t>
    </dgm:pt>
    <dgm:pt modelId="{B4435367-8E73-41EE-A2D4-F284246D9D04}" type="sibTrans" cxnId="{CFD2C073-2DF5-47FA-9C3C-F0685F0A0DEE}">
      <dgm:prSet/>
      <dgm:spPr/>
      <dgm:t>
        <a:bodyPr/>
        <a:lstStyle/>
        <a:p>
          <a:endParaRPr lang="ru-RU"/>
        </a:p>
      </dgm:t>
    </dgm:pt>
    <dgm:pt modelId="{10FA3325-28BF-4DE3-8128-E6E83D9EF5F6}">
      <dgm:prSet phldrT="[Текст]" custT="1"/>
      <dgm:spPr>
        <a:xfrm>
          <a:off x="0" y="2390394"/>
          <a:ext cx="5951984" cy="1423040"/>
        </a:xfrm>
        <a:prstGeom prst="roundRect">
          <a:avLst>
            <a:gd name="adj" fmla="val 10000"/>
          </a:avLst>
        </a:prstGeom>
        <a:solidFill>
          <a:srgbClr val="00ADDC">
            <a:lumMod val="20000"/>
            <a:lumOff val="8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Char char="•"/>
          </a:pPr>
          <a:r>
            <a:rPr lang="ru-RU" sz="1200" b="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Максимальная аэробная мощность  - способность сердечно-легочной системы поставлять кислород мышцам и способность мышц поглощать этот кислород</a:t>
          </a:r>
        </a:p>
      </dgm:t>
    </dgm:pt>
    <dgm:pt modelId="{CF51096A-23B3-41DF-8013-D311476C5203}" type="parTrans" cxnId="{E55E3318-0D3C-4075-BF72-8C3FCFA457BB}">
      <dgm:prSet/>
      <dgm:spPr/>
      <dgm:t>
        <a:bodyPr/>
        <a:lstStyle/>
        <a:p>
          <a:endParaRPr lang="ru-RU"/>
        </a:p>
      </dgm:t>
    </dgm:pt>
    <dgm:pt modelId="{7CE851E6-A010-4707-9FE8-527E2C3057BD}" type="sibTrans" cxnId="{E55E3318-0D3C-4075-BF72-8C3FCFA457BB}">
      <dgm:prSet/>
      <dgm:spPr/>
      <dgm:t>
        <a:bodyPr/>
        <a:lstStyle/>
        <a:p>
          <a:endParaRPr lang="ru-RU"/>
        </a:p>
      </dgm:t>
    </dgm:pt>
    <dgm:pt modelId="{20EFCCB3-D497-4B61-9BB1-0E618E8A7501}">
      <dgm:prSet phldrT="[Текст]"/>
      <dgm:spPr>
        <a:xfrm>
          <a:off x="0" y="2390394"/>
          <a:ext cx="5951984" cy="1423040"/>
        </a:xfrm>
        <a:prstGeom prst="roundRect">
          <a:avLst>
            <a:gd name="adj" fmla="val 10000"/>
          </a:avLst>
        </a:prstGeom>
        <a:solidFill>
          <a:srgbClr val="00ADDC">
            <a:lumMod val="20000"/>
            <a:lumOff val="8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Char char="•"/>
          </a:pPr>
          <a:endParaRPr lang="ru-RU" sz="2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AB0B1E9F-C5A3-4643-95A9-E6501EC5A7EB}" type="parTrans" cxnId="{E0FD752A-E117-4178-97B6-6DBC36D33616}">
      <dgm:prSet/>
      <dgm:spPr/>
      <dgm:t>
        <a:bodyPr/>
        <a:lstStyle/>
        <a:p>
          <a:endParaRPr lang="ru-RU"/>
        </a:p>
      </dgm:t>
    </dgm:pt>
    <dgm:pt modelId="{B78D20C9-605A-484C-AFEA-51B5729E5A43}" type="sibTrans" cxnId="{E0FD752A-E117-4178-97B6-6DBC36D33616}">
      <dgm:prSet/>
      <dgm:spPr/>
      <dgm:t>
        <a:bodyPr/>
        <a:lstStyle/>
        <a:p>
          <a:endParaRPr lang="ru-RU"/>
        </a:p>
      </dgm:t>
    </dgm:pt>
    <dgm:pt modelId="{AE587181-83FE-4AD9-852C-BEA15E883E7B}">
      <dgm:prSet phldrT="[Текст]" custT="1"/>
      <dgm:spPr>
        <a:xfrm>
          <a:off x="0" y="0"/>
          <a:ext cx="5951984" cy="2248090"/>
        </a:xfrm>
        <a:prstGeom prst="roundRect">
          <a:avLst>
            <a:gd name="adj" fmla="val 10000"/>
          </a:avLst>
        </a:prstGeom>
        <a:solidFill>
          <a:srgbClr val="FEE29C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Char char="•"/>
          </a:pPr>
          <a:r>
            <a:rPr lang="ru-RU" sz="1400" b="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Оптимальное соотношение жира и мышечной ткани в организме</a:t>
          </a:r>
        </a:p>
      </dgm:t>
    </dgm:pt>
    <dgm:pt modelId="{0EEBDF03-6A54-4A38-A6BD-8FD8FEA90E4F}" type="parTrans" cxnId="{13DB31AE-038C-482B-A095-D264D10182D6}">
      <dgm:prSet/>
      <dgm:spPr/>
      <dgm:t>
        <a:bodyPr/>
        <a:lstStyle/>
        <a:p>
          <a:endParaRPr lang="ru-RU"/>
        </a:p>
      </dgm:t>
    </dgm:pt>
    <dgm:pt modelId="{1E9E7EA2-C2BA-4A0C-A133-1C0BDE617DCC}" type="sibTrans" cxnId="{13DB31AE-038C-482B-A095-D264D10182D6}">
      <dgm:prSet/>
      <dgm:spPr/>
      <dgm:t>
        <a:bodyPr/>
        <a:lstStyle/>
        <a:p>
          <a:endParaRPr lang="ru-RU"/>
        </a:p>
      </dgm:t>
    </dgm:pt>
    <dgm:pt modelId="{A0068363-327B-411D-A603-107B91C4F50D}">
      <dgm:prSet phldrT="[Текст]" custT="1"/>
      <dgm:spPr>
        <a:xfrm>
          <a:off x="0" y="0"/>
          <a:ext cx="5951984" cy="2248090"/>
        </a:xfrm>
        <a:prstGeom prst="roundRect">
          <a:avLst>
            <a:gd name="adj" fmla="val 10000"/>
          </a:avLst>
        </a:prstGeom>
        <a:solidFill>
          <a:srgbClr val="FEE29C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Char char="•"/>
          </a:pPr>
          <a:r>
            <a:rPr lang="ru-RU" sz="1400" b="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Физическая выносливость</a:t>
          </a:r>
        </a:p>
      </dgm:t>
    </dgm:pt>
    <dgm:pt modelId="{74E0FC9D-EE33-47FB-8925-731C40D5CDA6}" type="parTrans" cxnId="{538CE64B-5467-4B23-9713-39D52F1E7EC0}">
      <dgm:prSet/>
      <dgm:spPr/>
      <dgm:t>
        <a:bodyPr/>
        <a:lstStyle/>
        <a:p>
          <a:endParaRPr lang="ru-RU"/>
        </a:p>
      </dgm:t>
    </dgm:pt>
    <dgm:pt modelId="{C7C33212-C97A-48BE-8B18-8D566E763AE2}" type="sibTrans" cxnId="{538CE64B-5467-4B23-9713-39D52F1E7EC0}">
      <dgm:prSet/>
      <dgm:spPr/>
      <dgm:t>
        <a:bodyPr/>
        <a:lstStyle/>
        <a:p>
          <a:endParaRPr lang="ru-RU"/>
        </a:p>
      </dgm:t>
    </dgm:pt>
    <dgm:pt modelId="{72867A44-8722-4848-B217-CC8D121D59D3}">
      <dgm:prSet phldrT="[Текст]" custT="1"/>
      <dgm:spPr>
        <a:xfrm>
          <a:off x="0" y="0"/>
          <a:ext cx="5951984" cy="2248090"/>
        </a:xfrm>
        <a:prstGeom prst="roundRect">
          <a:avLst>
            <a:gd name="adj" fmla="val 10000"/>
          </a:avLst>
        </a:prstGeom>
        <a:solidFill>
          <a:srgbClr val="FEE29C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Char char="•"/>
          </a:pPr>
          <a:r>
            <a:rPr lang="ru-RU" sz="1400" b="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Мышечная сила</a:t>
          </a:r>
        </a:p>
      </dgm:t>
    </dgm:pt>
    <dgm:pt modelId="{B0F82571-971C-4997-B3FC-F32F217D6ABB}" type="parTrans" cxnId="{916A3FF8-B43F-447F-98CB-3AF6AA678870}">
      <dgm:prSet/>
      <dgm:spPr/>
      <dgm:t>
        <a:bodyPr/>
        <a:lstStyle/>
        <a:p>
          <a:endParaRPr lang="ru-RU"/>
        </a:p>
      </dgm:t>
    </dgm:pt>
    <dgm:pt modelId="{A092F051-6B5E-458C-87FF-354935D5AEB6}" type="sibTrans" cxnId="{916A3FF8-B43F-447F-98CB-3AF6AA678870}">
      <dgm:prSet/>
      <dgm:spPr/>
      <dgm:t>
        <a:bodyPr/>
        <a:lstStyle/>
        <a:p>
          <a:endParaRPr lang="ru-RU"/>
        </a:p>
      </dgm:t>
    </dgm:pt>
    <dgm:pt modelId="{FC70C31C-8344-4F0F-A8E9-9677C5DE29BC}">
      <dgm:prSet phldrT="[Текст]" custT="1"/>
      <dgm:spPr>
        <a:xfrm>
          <a:off x="0" y="0"/>
          <a:ext cx="5951984" cy="2248090"/>
        </a:xfrm>
        <a:prstGeom prst="roundRect">
          <a:avLst>
            <a:gd name="adj" fmla="val 10000"/>
          </a:avLst>
        </a:prstGeom>
        <a:solidFill>
          <a:srgbClr val="FEE29C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Char char="•"/>
          </a:pPr>
          <a:endParaRPr lang="ru-RU" sz="1400" b="1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gm:t>
    </dgm:pt>
    <dgm:pt modelId="{3FCDA8FA-A5C7-490F-A2B0-799699789A3C}" type="parTrans" cxnId="{51C89A80-BF44-4704-A05B-D352733B6E69}">
      <dgm:prSet/>
      <dgm:spPr/>
      <dgm:t>
        <a:bodyPr/>
        <a:lstStyle/>
        <a:p>
          <a:endParaRPr lang="ru-RU"/>
        </a:p>
      </dgm:t>
    </dgm:pt>
    <dgm:pt modelId="{70D9FBB7-195A-4C55-B967-DB4AB812B06A}" type="sibTrans" cxnId="{51C89A80-BF44-4704-A05B-D352733B6E69}">
      <dgm:prSet/>
      <dgm:spPr/>
      <dgm:t>
        <a:bodyPr/>
        <a:lstStyle/>
        <a:p>
          <a:endParaRPr lang="ru-RU"/>
        </a:p>
      </dgm:t>
    </dgm:pt>
    <dgm:pt modelId="{B08E4C7C-F497-4823-979E-F4EC9842602F}">
      <dgm:prSet phldrT="[Текст]" custT="1"/>
      <dgm:spPr>
        <a:xfrm>
          <a:off x="0" y="0"/>
          <a:ext cx="5951984" cy="2248090"/>
        </a:xfrm>
        <a:prstGeom prst="roundRect">
          <a:avLst>
            <a:gd name="adj" fmla="val 10000"/>
          </a:avLst>
        </a:prstGeom>
        <a:solidFill>
          <a:srgbClr val="FEE29C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Char char="•"/>
          </a:pPr>
          <a:r>
            <a:rPr lang="ru-RU" sz="1400" b="1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Тренированность сердечно-сосудистой системы</a:t>
          </a:r>
        </a:p>
      </dgm:t>
    </dgm:pt>
    <dgm:pt modelId="{B81A886D-11CA-4462-ABFA-35DF89D21B50}" type="parTrans" cxnId="{6576215A-9190-4CE9-BF35-E5D8D44500B9}">
      <dgm:prSet/>
      <dgm:spPr/>
      <dgm:t>
        <a:bodyPr/>
        <a:lstStyle/>
        <a:p>
          <a:endParaRPr lang="ru-RU"/>
        </a:p>
      </dgm:t>
    </dgm:pt>
    <dgm:pt modelId="{33CBA980-9880-4EA3-BFAF-C00D9B282FA7}" type="sibTrans" cxnId="{6576215A-9190-4CE9-BF35-E5D8D44500B9}">
      <dgm:prSet/>
      <dgm:spPr/>
      <dgm:t>
        <a:bodyPr/>
        <a:lstStyle/>
        <a:p>
          <a:endParaRPr lang="ru-RU"/>
        </a:p>
      </dgm:t>
    </dgm:pt>
    <dgm:pt modelId="{180E04DB-E040-4CE2-B9AA-9AC1854CD881}" type="pres">
      <dgm:prSet presAssocID="{F0AA5B97-7B77-4389-83A3-F944A9E8B70B}" presName="linear" presStyleCnt="0">
        <dgm:presLayoutVars>
          <dgm:dir/>
          <dgm:resizeHandles val="exact"/>
        </dgm:presLayoutVars>
      </dgm:prSet>
      <dgm:spPr/>
    </dgm:pt>
    <dgm:pt modelId="{5233DEF5-D771-4657-9F44-488A794FA85F}" type="pres">
      <dgm:prSet presAssocID="{CAB25F90-1025-4C9D-8FA8-3B088FF9514B}" presName="comp" presStyleCnt="0"/>
      <dgm:spPr/>
    </dgm:pt>
    <dgm:pt modelId="{BE145A9C-EDC6-4773-B9E5-FD9EA4379790}" type="pres">
      <dgm:prSet presAssocID="{CAB25F90-1025-4C9D-8FA8-3B088FF9514B}" presName="box" presStyleLbl="node1" presStyleIdx="0" presStyleCnt="2" custScaleY="157978" custLinFactNeighborY="-1824"/>
      <dgm:spPr/>
    </dgm:pt>
    <dgm:pt modelId="{183EA973-3F66-4635-9EC5-76D17EE1A9A2}" type="pres">
      <dgm:prSet presAssocID="{CAB25F90-1025-4C9D-8FA8-3B088FF9514B}" presName="img" presStyleLbl="fgImgPlace1" presStyleIdx="0" presStyleCnt="2"/>
      <dgm:spPr>
        <a:xfrm>
          <a:off x="142304" y="554829"/>
          <a:ext cx="1190396" cy="113843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l="-18000" r="-18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2A7689A7-32C9-45DF-AC59-890B0C0F605E}" type="pres">
      <dgm:prSet presAssocID="{CAB25F90-1025-4C9D-8FA8-3B088FF9514B}" presName="text" presStyleLbl="node1" presStyleIdx="0" presStyleCnt="2">
        <dgm:presLayoutVars>
          <dgm:bulletEnabled val="1"/>
        </dgm:presLayoutVars>
      </dgm:prSet>
      <dgm:spPr/>
    </dgm:pt>
    <dgm:pt modelId="{F4BAA8E0-B0E9-47EB-BD00-3DD0FE0AEF5C}" type="pres">
      <dgm:prSet presAssocID="{ED32EEC2-1AC8-47B3-929F-F4D23690A547}" presName="spacer" presStyleCnt="0"/>
      <dgm:spPr/>
    </dgm:pt>
    <dgm:pt modelId="{EDC2C55C-DBAE-4B38-8D96-290A718C2374}" type="pres">
      <dgm:prSet presAssocID="{6EFA6FE0-C187-4477-9269-01F8DCAE16C7}" presName="comp" presStyleCnt="0"/>
      <dgm:spPr/>
    </dgm:pt>
    <dgm:pt modelId="{BE399635-00A4-4116-A42E-F5882E0DB6C5}" type="pres">
      <dgm:prSet presAssocID="{6EFA6FE0-C187-4477-9269-01F8DCAE16C7}" presName="box" presStyleLbl="node1" presStyleIdx="1" presStyleCnt="2"/>
      <dgm:spPr/>
    </dgm:pt>
    <dgm:pt modelId="{37F9A291-D93F-478E-86CA-5A64C8C1B296}" type="pres">
      <dgm:prSet presAssocID="{6EFA6FE0-C187-4477-9269-01F8DCAE16C7}" presName="img" presStyleLbl="fgImgPlace1" presStyleIdx="1" presStyleCnt="2"/>
      <dgm:spPr>
        <a:xfrm>
          <a:off x="142304" y="2532698"/>
          <a:ext cx="1190396" cy="113843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 l="-20000" r="-20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4F08DF6D-4F59-4216-A3CB-71B5EE0DB3A3}" type="pres">
      <dgm:prSet presAssocID="{6EFA6FE0-C187-4477-9269-01F8DCAE16C7}" presName="text" presStyleLbl="node1" presStyleIdx="1" presStyleCnt="2">
        <dgm:presLayoutVars>
          <dgm:bulletEnabled val="1"/>
        </dgm:presLayoutVars>
      </dgm:prSet>
      <dgm:spPr/>
    </dgm:pt>
  </dgm:ptLst>
  <dgm:cxnLst>
    <dgm:cxn modelId="{84631001-8CB6-4AB6-BDD2-F1680DB850F2}" type="presOf" srcId="{6EFA6FE0-C187-4477-9269-01F8DCAE16C7}" destId="{4F08DF6D-4F59-4216-A3CB-71B5EE0DB3A3}" srcOrd="1" destOrd="0" presId="urn:microsoft.com/office/officeart/2005/8/layout/vList4"/>
    <dgm:cxn modelId="{28F6E60B-9F9C-4EBC-AAB2-46B84749E45B}" type="presOf" srcId="{61C8FAF2-4081-4A32-A5C5-29EE8A42E4F9}" destId="{2A7689A7-32C9-45DF-AC59-890B0C0F605E}" srcOrd="1" destOrd="1" presId="urn:microsoft.com/office/officeart/2005/8/layout/vList4"/>
    <dgm:cxn modelId="{E55E3318-0D3C-4075-BF72-8C3FCFA457BB}" srcId="{6EFA6FE0-C187-4477-9269-01F8DCAE16C7}" destId="{10FA3325-28BF-4DE3-8128-E6E83D9EF5F6}" srcOrd="0" destOrd="0" parTransId="{CF51096A-23B3-41DF-8013-D311476C5203}" sibTransId="{7CE851E6-A010-4707-9FE8-527E2C3057BD}"/>
    <dgm:cxn modelId="{0E543418-9091-4D4C-80B2-C57E147AC0A6}" type="presOf" srcId="{AE587181-83FE-4AD9-852C-BEA15E883E7B}" destId="{BE145A9C-EDC6-4773-B9E5-FD9EA4379790}" srcOrd="0" destOrd="2" presId="urn:microsoft.com/office/officeart/2005/8/layout/vList4"/>
    <dgm:cxn modelId="{B21D471A-8403-4492-BE16-9D420CBF2911}" type="presOf" srcId="{20EFCCB3-D497-4B61-9BB1-0E618E8A7501}" destId="{4F08DF6D-4F59-4216-A3CB-71B5EE0DB3A3}" srcOrd="1" destOrd="2" presId="urn:microsoft.com/office/officeart/2005/8/layout/vList4"/>
    <dgm:cxn modelId="{E0FD752A-E117-4178-97B6-6DBC36D33616}" srcId="{6EFA6FE0-C187-4477-9269-01F8DCAE16C7}" destId="{20EFCCB3-D497-4B61-9BB1-0E618E8A7501}" srcOrd="1" destOrd="0" parTransId="{AB0B1E9F-C5A3-4643-95A9-E6501EC5A7EB}" sibTransId="{B78D20C9-605A-484C-AFEA-51B5729E5A43}"/>
    <dgm:cxn modelId="{FB8CBD2C-B9AC-480B-8655-787FFF0A36FF}" type="presOf" srcId="{61C8FAF2-4081-4A32-A5C5-29EE8A42E4F9}" destId="{BE145A9C-EDC6-4773-B9E5-FD9EA4379790}" srcOrd="0" destOrd="1" presId="urn:microsoft.com/office/officeart/2005/8/layout/vList4"/>
    <dgm:cxn modelId="{E7646B2E-BF0A-4730-9063-1853FA83188A}" srcId="{CAB25F90-1025-4C9D-8FA8-3B088FF9514B}" destId="{C2BA1CC7-DA9D-443F-805E-591103A8865A}" srcOrd="6" destOrd="0" parTransId="{DE909EA6-E483-4DBB-A84E-BC332D8FF516}" sibTransId="{BF296E57-7D48-4115-A488-5925F96CDBC2}"/>
    <dgm:cxn modelId="{4029DF3B-2187-4794-896E-421DA9AD107A}" type="presOf" srcId="{B08E4C7C-F497-4823-979E-F4EC9842602F}" destId="{2A7689A7-32C9-45DF-AC59-890B0C0F605E}" srcOrd="1" destOrd="5" presId="urn:microsoft.com/office/officeart/2005/8/layout/vList4"/>
    <dgm:cxn modelId="{6BACDB40-E2D4-4CFC-8301-7576C7FA6F3F}" type="presOf" srcId="{FC70C31C-8344-4F0F-A8E9-9677C5DE29BC}" destId="{BE145A9C-EDC6-4773-B9E5-FD9EA4379790}" srcOrd="0" destOrd="6" presId="urn:microsoft.com/office/officeart/2005/8/layout/vList4"/>
    <dgm:cxn modelId="{3EA2D342-40D3-48E8-AE61-1FB2EEB627A8}" srcId="{F0AA5B97-7B77-4389-83A3-F944A9E8B70B}" destId="{CAB25F90-1025-4C9D-8FA8-3B088FF9514B}" srcOrd="0" destOrd="0" parTransId="{1BE31825-71E3-4FC1-B324-266B40CDA642}" sibTransId="{ED32EEC2-1AC8-47B3-929F-F4D23690A547}"/>
    <dgm:cxn modelId="{10F6BD43-3BF8-4213-B088-07255ACBEA9C}" type="presOf" srcId="{A0068363-327B-411D-A603-107B91C4F50D}" destId="{BE145A9C-EDC6-4773-B9E5-FD9EA4379790}" srcOrd="0" destOrd="3" presId="urn:microsoft.com/office/officeart/2005/8/layout/vList4"/>
    <dgm:cxn modelId="{538CE64B-5467-4B23-9713-39D52F1E7EC0}" srcId="{CAB25F90-1025-4C9D-8FA8-3B088FF9514B}" destId="{A0068363-327B-411D-A603-107B91C4F50D}" srcOrd="2" destOrd="0" parTransId="{74E0FC9D-EE33-47FB-8925-731C40D5CDA6}" sibTransId="{C7C33212-C97A-48BE-8B18-8D566E763AE2}"/>
    <dgm:cxn modelId="{CFD2C073-2DF5-47FA-9C3C-F0685F0A0DEE}" srcId="{F0AA5B97-7B77-4389-83A3-F944A9E8B70B}" destId="{6EFA6FE0-C187-4477-9269-01F8DCAE16C7}" srcOrd="1" destOrd="0" parTransId="{50C61BF2-3258-4E5D-8F33-B33804B2A053}" sibTransId="{B4435367-8E73-41EE-A2D4-F284246D9D04}"/>
    <dgm:cxn modelId="{133AAB75-C46C-4EEF-A6FC-40C8EAABB7AB}" type="presOf" srcId="{6EFA6FE0-C187-4477-9269-01F8DCAE16C7}" destId="{BE399635-00A4-4116-A42E-F5882E0DB6C5}" srcOrd="0" destOrd="0" presId="urn:microsoft.com/office/officeart/2005/8/layout/vList4"/>
    <dgm:cxn modelId="{DB70DE76-0DE4-46CD-BC22-BAD3C5191E0A}" type="presOf" srcId="{10FA3325-28BF-4DE3-8128-E6E83D9EF5F6}" destId="{4F08DF6D-4F59-4216-A3CB-71B5EE0DB3A3}" srcOrd="1" destOrd="1" presId="urn:microsoft.com/office/officeart/2005/8/layout/vList4"/>
    <dgm:cxn modelId="{6576215A-9190-4CE9-BF35-E5D8D44500B9}" srcId="{CAB25F90-1025-4C9D-8FA8-3B088FF9514B}" destId="{B08E4C7C-F497-4823-979E-F4EC9842602F}" srcOrd="4" destOrd="0" parTransId="{B81A886D-11CA-4462-ABFA-35DF89D21B50}" sibTransId="{33CBA980-9880-4EA3-BFAF-C00D9B282FA7}"/>
    <dgm:cxn modelId="{51C89A80-BF44-4704-A05B-D352733B6E69}" srcId="{CAB25F90-1025-4C9D-8FA8-3B088FF9514B}" destId="{FC70C31C-8344-4F0F-A8E9-9677C5DE29BC}" srcOrd="5" destOrd="0" parTransId="{3FCDA8FA-A5C7-490F-A2B0-799699789A3C}" sibTransId="{70D9FBB7-195A-4C55-B967-DB4AB812B06A}"/>
    <dgm:cxn modelId="{3F30E581-D51C-440C-92E0-808C26C3D397}" srcId="{CAB25F90-1025-4C9D-8FA8-3B088FF9514B}" destId="{61C8FAF2-4081-4A32-A5C5-29EE8A42E4F9}" srcOrd="0" destOrd="0" parTransId="{DAAF64DC-A178-4555-B89A-E69897E7BC28}" sibTransId="{AB5ED547-C09C-4662-9EE5-A9627903EBE7}"/>
    <dgm:cxn modelId="{3BF55F85-DB0B-40DE-85A1-8C714F05E773}" type="presOf" srcId="{72867A44-8722-4848-B217-CC8D121D59D3}" destId="{BE145A9C-EDC6-4773-B9E5-FD9EA4379790}" srcOrd="0" destOrd="4" presId="urn:microsoft.com/office/officeart/2005/8/layout/vList4"/>
    <dgm:cxn modelId="{CCBF9D8C-F8B2-410B-A37A-357265D51951}" type="presOf" srcId="{CAB25F90-1025-4C9D-8FA8-3B088FF9514B}" destId="{BE145A9C-EDC6-4773-B9E5-FD9EA4379790}" srcOrd="0" destOrd="0" presId="urn:microsoft.com/office/officeart/2005/8/layout/vList4"/>
    <dgm:cxn modelId="{888B9693-80DE-42C6-A19D-3F3B62CF9DB9}" type="presOf" srcId="{10FA3325-28BF-4DE3-8128-E6E83D9EF5F6}" destId="{BE399635-00A4-4116-A42E-F5882E0DB6C5}" srcOrd="0" destOrd="1" presId="urn:microsoft.com/office/officeart/2005/8/layout/vList4"/>
    <dgm:cxn modelId="{E5F89997-42E9-4D83-8059-A6B9A3884F6B}" type="presOf" srcId="{F0AA5B97-7B77-4389-83A3-F944A9E8B70B}" destId="{180E04DB-E040-4CE2-B9AA-9AC1854CD881}" srcOrd="0" destOrd="0" presId="urn:microsoft.com/office/officeart/2005/8/layout/vList4"/>
    <dgm:cxn modelId="{13DB31AE-038C-482B-A095-D264D10182D6}" srcId="{CAB25F90-1025-4C9D-8FA8-3B088FF9514B}" destId="{AE587181-83FE-4AD9-852C-BEA15E883E7B}" srcOrd="1" destOrd="0" parTransId="{0EEBDF03-6A54-4A38-A6BD-8FD8FEA90E4F}" sibTransId="{1E9E7EA2-C2BA-4A0C-A133-1C0BDE617DCC}"/>
    <dgm:cxn modelId="{9589C4B6-0817-463D-856E-8A317E8C6C35}" type="presOf" srcId="{B08E4C7C-F497-4823-979E-F4EC9842602F}" destId="{BE145A9C-EDC6-4773-B9E5-FD9EA4379790}" srcOrd="0" destOrd="5" presId="urn:microsoft.com/office/officeart/2005/8/layout/vList4"/>
    <dgm:cxn modelId="{DB6241B7-DB4C-40D1-BE4B-33CEB5249AB5}" type="presOf" srcId="{C2BA1CC7-DA9D-443F-805E-591103A8865A}" destId="{2A7689A7-32C9-45DF-AC59-890B0C0F605E}" srcOrd="1" destOrd="7" presId="urn:microsoft.com/office/officeart/2005/8/layout/vList4"/>
    <dgm:cxn modelId="{6BCA4CBA-B55E-4190-A879-E7DC3C588E94}" type="presOf" srcId="{FC70C31C-8344-4F0F-A8E9-9677C5DE29BC}" destId="{2A7689A7-32C9-45DF-AC59-890B0C0F605E}" srcOrd="1" destOrd="6" presId="urn:microsoft.com/office/officeart/2005/8/layout/vList4"/>
    <dgm:cxn modelId="{9F7C3DCE-753A-45E0-87D1-02B4A313BB76}" type="presOf" srcId="{C2BA1CC7-DA9D-443F-805E-591103A8865A}" destId="{BE145A9C-EDC6-4773-B9E5-FD9EA4379790}" srcOrd="0" destOrd="7" presId="urn:microsoft.com/office/officeart/2005/8/layout/vList4"/>
    <dgm:cxn modelId="{234FB8D3-A8BB-4271-BAB0-4CC7A2E35D99}" type="presOf" srcId="{20EFCCB3-D497-4B61-9BB1-0E618E8A7501}" destId="{BE399635-00A4-4116-A42E-F5882E0DB6C5}" srcOrd="0" destOrd="2" presId="urn:microsoft.com/office/officeart/2005/8/layout/vList4"/>
    <dgm:cxn modelId="{7BA80FDC-8AFC-47B5-A2C8-A5CA4307D531}" type="presOf" srcId="{A0068363-327B-411D-A603-107B91C4F50D}" destId="{2A7689A7-32C9-45DF-AC59-890B0C0F605E}" srcOrd="1" destOrd="3" presId="urn:microsoft.com/office/officeart/2005/8/layout/vList4"/>
    <dgm:cxn modelId="{FF7381E3-0D26-4C45-AD30-95902DBB7225}" type="presOf" srcId="{AE587181-83FE-4AD9-852C-BEA15E883E7B}" destId="{2A7689A7-32C9-45DF-AC59-890B0C0F605E}" srcOrd="1" destOrd="2" presId="urn:microsoft.com/office/officeart/2005/8/layout/vList4"/>
    <dgm:cxn modelId="{653950F6-E281-4770-9597-FB35BB32A8F6}" type="presOf" srcId="{72867A44-8722-4848-B217-CC8D121D59D3}" destId="{2A7689A7-32C9-45DF-AC59-890B0C0F605E}" srcOrd="1" destOrd="4" presId="urn:microsoft.com/office/officeart/2005/8/layout/vList4"/>
    <dgm:cxn modelId="{916A3FF8-B43F-447F-98CB-3AF6AA678870}" srcId="{CAB25F90-1025-4C9D-8FA8-3B088FF9514B}" destId="{72867A44-8722-4848-B217-CC8D121D59D3}" srcOrd="3" destOrd="0" parTransId="{B0F82571-971C-4997-B3FC-F32F217D6ABB}" sibTransId="{A092F051-6B5E-458C-87FF-354935D5AEB6}"/>
    <dgm:cxn modelId="{38DE5EF8-EBA1-47D7-B2C3-3951B936B815}" type="presOf" srcId="{CAB25F90-1025-4C9D-8FA8-3B088FF9514B}" destId="{2A7689A7-32C9-45DF-AC59-890B0C0F605E}" srcOrd="1" destOrd="0" presId="urn:microsoft.com/office/officeart/2005/8/layout/vList4"/>
    <dgm:cxn modelId="{E5F44C98-C682-4B96-9EDB-A1D24F6E2912}" type="presParOf" srcId="{180E04DB-E040-4CE2-B9AA-9AC1854CD881}" destId="{5233DEF5-D771-4657-9F44-488A794FA85F}" srcOrd="0" destOrd="0" presId="urn:microsoft.com/office/officeart/2005/8/layout/vList4"/>
    <dgm:cxn modelId="{4F3AB817-4195-4DB7-B6D9-66723E735755}" type="presParOf" srcId="{5233DEF5-D771-4657-9F44-488A794FA85F}" destId="{BE145A9C-EDC6-4773-B9E5-FD9EA4379790}" srcOrd="0" destOrd="0" presId="urn:microsoft.com/office/officeart/2005/8/layout/vList4"/>
    <dgm:cxn modelId="{0BDF5715-881A-4ECB-A546-BAC9C7AD0553}" type="presParOf" srcId="{5233DEF5-D771-4657-9F44-488A794FA85F}" destId="{183EA973-3F66-4635-9EC5-76D17EE1A9A2}" srcOrd="1" destOrd="0" presId="urn:microsoft.com/office/officeart/2005/8/layout/vList4"/>
    <dgm:cxn modelId="{9A068A68-165D-4DF0-9F9E-436A6CC3303A}" type="presParOf" srcId="{5233DEF5-D771-4657-9F44-488A794FA85F}" destId="{2A7689A7-32C9-45DF-AC59-890B0C0F605E}" srcOrd="2" destOrd="0" presId="urn:microsoft.com/office/officeart/2005/8/layout/vList4"/>
    <dgm:cxn modelId="{62DD20A6-DB89-4915-B1CA-DDDD4CC661DC}" type="presParOf" srcId="{180E04DB-E040-4CE2-B9AA-9AC1854CD881}" destId="{F4BAA8E0-B0E9-47EB-BD00-3DD0FE0AEF5C}" srcOrd="1" destOrd="0" presId="urn:microsoft.com/office/officeart/2005/8/layout/vList4"/>
    <dgm:cxn modelId="{7CDF048E-2F97-43B7-886A-92276645F37E}" type="presParOf" srcId="{180E04DB-E040-4CE2-B9AA-9AC1854CD881}" destId="{EDC2C55C-DBAE-4B38-8D96-290A718C2374}" srcOrd="2" destOrd="0" presId="urn:microsoft.com/office/officeart/2005/8/layout/vList4"/>
    <dgm:cxn modelId="{21CE1499-AED5-40A0-9FE2-CE07957A65DC}" type="presParOf" srcId="{EDC2C55C-DBAE-4B38-8D96-290A718C2374}" destId="{BE399635-00A4-4116-A42E-F5882E0DB6C5}" srcOrd="0" destOrd="0" presId="urn:microsoft.com/office/officeart/2005/8/layout/vList4"/>
    <dgm:cxn modelId="{7689E6F5-A35B-4DC9-9E4C-71A204BE4F36}" type="presParOf" srcId="{EDC2C55C-DBAE-4B38-8D96-290A718C2374}" destId="{37F9A291-D93F-478E-86CA-5A64C8C1B296}" srcOrd="1" destOrd="0" presId="urn:microsoft.com/office/officeart/2005/8/layout/vList4"/>
    <dgm:cxn modelId="{998593BF-4CA8-4E6D-855C-BA5432E3CA3B}" type="presParOf" srcId="{EDC2C55C-DBAE-4B38-8D96-290A718C2374}" destId="{4F08DF6D-4F59-4216-A3CB-71B5EE0DB3A3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48F193A-0327-4C0F-B712-92ED3D7352A0}" type="doc">
      <dgm:prSet loTypeId="urn:microsoft.com/office/officeart/2008/layout/LinedList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C7AAF0E7-739E-4D47-9EC9-A841E7A8DF11}">
      <dgm:prSet/>
      <dgm:spPr>
        <a:xfrm>
          <a:off x="0" y="1546458"/>
          <a:ext cx="8229600" cy="1544194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ru-RU" u="sng" dirty="0">
              <a:solidFill>
                <a:schemeClr val="accent1"/>
              </a:solidFill>
              <a:latin typeface="Calibri"/>
              <a:ea typeface="+mn-ea"/>
              <a:cs typeface="+mn-cs"/>
            </a:rPr>
            <a:t>Умеренная физическая активность </a:t>
          </a:r>
          <a:r>
            <a:rPr lang="ru-RU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– это такая нагрузка, которая сопровождается сжиганием энергии от 3 до 5,9 МЕТ/мин, что соответствует усилиям, которые затрачивает здоровый человек, например, при быстрой ходьбе, плавании, езде на велосипеде по ровной поверхности</a:t>
          </a:r>
        </a:p>
      </dgm:t>
    </dgm:pt>
    <dgm:pt modelId="{DFE867C2-D88A-491B-BDB8-DF7D0E24419F}" type="parTrans" cxnId="{AEE4788C-1BA7-4538-B977-820FC23194AB}">
      <dgm:prSet/>
      <dgm:spPr/>
      <dgm:t>
        <a:bodyPr/>
        <a:lstStyle/>
        <a:p>
          <a:endParaRPr lang="ru-RU"/>
        </a:p>
      </dgm:t>
    </dgm:pt>
    <dgm:pt modelId="{02134BC2-083B-460B-B0E9-D90F15DCA35C}" type="sibTrans" cxnId="{AEE4788C-1BA7-4538-B977-820FC23194AB}">
      <dgm:prSet/>
      <dgm:spPr/>
      <dgm:t>
        <a:bodyPr/>
        <a:lstStyle/>
        <a:p>
          <a:endParaRPr lang="ru-RU"/>
        </a:p>
      </dgm:t>
    </dgm:pt>
    <dgm:pt modelId="{DFC7719B-4530-42EC-BCD4-55C6907645D4}">
      <dgm:prSet/>
      <dgm:spPr>
        <a:xfrm>
          <a:off x="0" y="3090652"/>
          <a:ext cx="8229600" cy="1544194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ru-RU" u="sng" dirty="0">
              <a:solidFill>
                <a:schemeClr val="accent1"/>
              </a:solidFill>
              <a:latin typeface="Calibri"/>
              <a:ea typeface="+mn-ea"/>
              <a:cs typeface="+mn-cs"/>
            </a:rPr>
            <a:t>Интенсивная физическая активность </a:t>
          </a:r>
          <a:r>
            <a:rPr lang="ru-RU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– это такая нагрузка, которая сопровождается сжиганием энергии от 6 МЕТ/мин и более, что соответствует усилиям, которые затрачивает здоровый человек, например, при беге, занятии аэробикой, езде на велосипеде в гору</a:t>
          </a:r>
        </a:p>
      </dgm:t>
    </dgm:pt>
    <dgm:pt modelId="{50285993-77FA-49E9-9C23-D5582C5AEBFE}" type="parTrans" cxnId="{FAD34F73-598C-4AA4-849F-436F46A2145B}">
      <dgm:prSet/>
      <dgm:spPr/>
      <dgm:t>
        <a:bodyPr/>
        <a:lstStyle/>
        <a:p>
          <a:endParaRPr lang="ru-RU"/>
        </a:p>
      </dgm:t>
    </dgm:pt>
    <dgm:pt modelId="{E07811F8-7DB4-4D19-BAF5-5FA2C2CA467C}" type="sibTrans" cxnId="{FAD34F73-598C-4AA4-849F-436F46A2145B}">
      <dgm:prSet/>
      <dgm:spPr/>
      <dgm:t>
        <a:bodyPr/>
        <a:lstStyle/>
        <a:p>
          <a:endParaRPr lang="ru-RU"/>
        </a:p>
      </dgm:t>
    </dgm:pt>
    <dgm:pt modelId="{75828FC0-763B-48B0-B8D3-4614CD1C5D28}">
      <dgm:prSet phldrT="[Текст]"/>
      <dgm:spPr>
        <a:xfrm>
          <a:off x="0" y="2264"/>
          <a:ext cx="8229600" cy="1544194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ru-RU" u="sng" dirty="0">
              <a:solidFill>
                <a:schemeClr val="accent1"/>
              </a:solidFill>
              <a:latin typeface="Calibri"/>
              <a:ea typeface="+mn-ea"/>
              <a:cs typeface="+mn-cs"/>
            </a:rPr>
            <a:t>Низкая физическая активность </a:t>
          </a:r>
          <a:r>
            <a:rPr lang="ru-RU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– это такая нагрузка, которая сопровождается сжиганием энергии от 1,1 до 2,9 МЕТ/мин</a:t>
          </a:r>
        </a:p>
      </dgm:t>
    </dgm:pt>
    <dgm:pt modelId="{A945447A-D6F0-4AE3-886D-CE826B7196B0}" type="parTrans" cxnId="{CDE90976-BF66-4A76-B14D-7CC4F76D01F6}">
      <dgm:prSet/>
      <dgm:spPr/>
      <dgm:t>
        <a:bodyPr/>
        <a:lstStyle/>
        <a:p>
          <a:endParaRPr lang="ru-RU"/>
        </a:p>
      </dgm:t>
    </dgm:pt>
    <dgm:pt modelId="{9B86DF3F-40A7-4D73-A6B8-1AC528E1660F}" type="sibTrans" cxnId="{CDE90976-BF66-4A76-B14D-7CC4F76D01F6}">
      <dgm:prSet/>
      <dgm:spPr/>
      <dgm:t>
        <a:bodyPr/>
        <a:lstStyle/>
        <a:p>
          <a:endParaRPr lang="ru-RU"/>
        </a:p>
      </dgm:t>
    </dgm:pt>
    <dgm:pt modelId="{AF244C07-1DE5-4879-82EF-90D33EDAB0D7}" type="pres">
      <dgm:prSet presAssocID="{548F193A-0327-4C0F-B712-92ED3D7352A0}" presName="vert0" presStyleCnt="0">
        <dgm:presLayoutVars>
          <dgm:dir/>
          <dgm:animOne val="branch"/>
          <dgm:animLvl val="lvl"/>
        </dgm:presLayoutVars>
      </dgm:prSet>
      <dgm:spPr/>
    </dgm:pt>
    <dgm:pt modelId="{EA6E2A9E-F385-4F42-B84E-0DC6E091C7DB}" type="pres">
      <dgm:prSet presAssocID="{75828FC0-763B-48B0-B8D3-4614CD1C5D28}" presName="thickLine" presStyleLbl="alignNode1" presStyleIdx="0" presStyleCnt="3"/>
      <dgm:spPr>
        <a:xfrm>
          <a:off x="0" y="2264"/>
          <a:ext cx="8229600" cy="0"/>
        </a:xfrm>
        <a:prstGeom prst="line">
          <a:avLst/>
        </a:prstGeom>
        <a:solidFill>
          <a:srgbClr val="C0504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C0504D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</dgm:pt>
    <dgm:pt modelId="{6F58BC0C-FA35-49A7-88DD-2791CFDBE7DF}" type="pres">
      <dgm:prSet presAssocID="{75828FC0-763B-48B0-B8D3-4614CD1C5D28}" presName="horz1" presStyleCnt="0"/>
      <dgm:spPr/>
    </dgm:pt>
    <dgm:pt modelId="{11D2AE54-5342-4E8F-AE7D-8BF9D1B0DA61}" type="pres">
      <dgm:prSet presAssocID="{75828FC0-763B-48B0-B8D3-4614CD1C5D28}" presName="tx1" presStyleLbl="revTx" presStyleIdx="0" presStyleCnt="3"/>
      <dgm:spPr/>
    </dgm:pt>
    <dgm:pt modelId="{645FD6F6-A52D-48D2-AEF5-A70C05A11655}" type="pres">
      <dgm:prSet presAssocID="{75828FC0-763B-48B0-B8D3-4614CD1C5D28}" presName="vert1" presStyleCnt="0"/>
      <dgm:spPr/>
    </dgm:pt>
    <dgm:pt modelId="{9892182D-D939-4D8E-BB12-57CACBF82EB6}" type="pres">
      <dgm:prSet presAssocID="{C7AAF0E7-739E-4D47-9EC9-A841E7A8DF11}" presName="thickLine" presStyleLbl="alignNode1" presStyleIdx="1" presStyleCnt="3"/>
      <dgm:spPr>
        <a:xfrm>
          <a:off x="0" y="1546458"/>
          <a:ext cx="8229600" cy="0"/>
        </a:xfrm>
        <a:prstGeom prst="line">
          <a:avLst/>
        </a:prstGeo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</dgm:pt>
    <dgm:pt modelId="{B6C4C99D-7E24-46BF-A9F3-ED30F3567A64}" type="pres">
      <dgm:prSet presAssocID="{C7AAF0E7-739E-4D47-9EC9-A841E7A8DF11}" presName="horz1" presStyleCnt="0"/>
      <dgm:spPr/>
    </dgm:pt>
    <dgm:pt modelId="{24E20DD4-1BBA-402E-81ED-A811D492B87F}" type="pres">
      <dgm:prSet presAssocID="{C7AAF0E7-739E-4D47-9EC9-A841E7A8DF11}" presName="tx1" presStyleLbl="revTx" presStyleIdx="1" presStyleCnt="3"/>
      <dgm:spPr/>
    </dgm:pt>
    <dgm:pt modelId="{49883D6A-ABDE-4744-845B-E8F529C8876E}" type="pres">
      <dgm:prSet presAssocID="{C7AAF0E7-739E-4D47-9EC9-A841E7A8DF11}" presName="vert1" presStyleCnt="0"/>
      <dgm:spPr/>
    </dgm:pt>
    <dgm:pt modelId="{1C47B805-5D95-4A3A-A24E-C8474B03B211}" type="pres">
      <dgm:prSet presAssocID="{DFC7719B-4530-42EC-BCD4-55C6907645D4}" presName="thickLine" presStyleLbl="alignNode1" presStyleIdx="2" presStyleCnt="3"/>
      <dgm:spPr>
        <a:xfrm>
          <a:off x="0" y="3090652"/>
          <a:ext cx="8229600" cy="0"/>
        </a:xfrm>
        <a:prstGeom prst="line">
          <a:avLst/>
        </a:prstGeom>
        <a:solidFill>
          <a:srgbClr val="8064A2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8064A2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</dgm:pt>
    <dgm:pt modelId="{0BEADE9F-E015-46F4-AF83-DD7267024CC6}" type="pres">
      <dgm:prSet presAssocID="{DFC7719B-4530-42EC-BCD4-55C6907645D4}" presName="horz1" presStyleCnt="0"/>
      <dgm:spPr/>
    </dgm:pt>
    <dgm:pt modelId="{769BC18F-BB37-477D-89EB-C2E08B298C7A}" type="pres">
      <dgm:prSet presAssocID="{DFC7719B-4530-42EC-BCD4-55C6907645D4}" presName="tx1" presStyleLbl="revTx" presStyleIdx="2" presStyleCnt="3"/>
      <dgm:spPr/>
    </dgm:pt>
    <dgm:pt modelId="{605FDA4F-5CB7-45F6-B144-170F36E8B576}" type="pres">
      <dgm:prSet presAssocID="{DFC7719B-4530-42EC-BCD4-55C6907645D4}" presName="vert1" presStyleCnt="0"/>
      <dgm:spPr/>
    </dgm:pt>
  </dgm:ptLst>
  <dgm:cxnLst>
    <dgm:cxn modelId="{4CDA2900-1EDB-47E6-800C-94CDE8C5024C}" type="presOf" srcId="{548F193A-0327-4C0F-B712-92ED3D7352A0}" destId="{AF244C07-1DE5-4879-82EF-90D33EDAB0D7}" srcOrd="0" destOrd="0" presId="urn:microsoft.com/office/officeart/2008/layout/LinedList"/>
    <dgm:cxn modelId="{70E1A407-EA32-41DC-8943-32A2BE57E5E9}" type="presOf" srcId="{DFC7719B-4530-42EC-BCD4-55C6907645D4}" destId="{769BC18F-BB37-477D-89EB-C2E08B298C7A}" srcOrd="0" destOrd="0" presId="urn:microsoft.com/office/officeart/2008/layout/LinedList"/>
    <dgm:cxn modelId="{9E56A90C-896C-431C-BB13-A507D4AD8056}" type="presOf" srcId="{C7AAF0E7-739E-4D47-9EC9-A841E7A8DF11}" destId="{24E20DD4-1BBA-402E-81ED-A811D492B87F}" srcOrd="0" destOrd="0" presId="urn:microsoft.com/office/officeart/2008/layout/LinedList"/>
    <dgm:cxn modelId="{FAD34F73-598C-4AA4-849F-436F46A2145B}" srcId="{548F193A-0327-4C0F-B712-92ED3D7352A0}" destId="{DFC7719B-4530-42EC-BCD4-55C6907645D4}" srcOrd="2" destOrd="0" parTransId="{50285993-77FA-49E9-9C23-D5582C5AEBFE}" sibTransId="{E07811F8-7DB4-4D19-BAF5-5FA2C2CA467C}"/>
    <dgm:cxn modelId="{CDE90976-BF66-4A76-B14D-7CC4F76D01F6}" srcId="{548F193A-0327-4C0F-B712-92ED3D7352A0}" destId="{75828FC0-763B-48B0-B8D3-4614CD1C5D28}" srcOrd="0" destOrd="0" parTransId="{A945447A-D6F0-4AE3-886D-CE826B7196B0}" sibTransId="{9B86DF3F-40A7-4D73-A6B8-1AC528E1660F}"/>
    <dgm:cxn modelId="{AEE4788C-1BA7-4538-B977-820FC23194AB}" srcId="{548F193A-0327-4C0F-B712-92ED3D7352A0}" destId="{C7AAF0E7-739E-4D47-9EC9-A841E7A8DF11}" srcOrd="1" destOrd="0" parTransId="{DFE867C2-D88A-491B-BDB8-DF7D0E24419F}" sibTransId="{02134BC2-083B-460B-B0E9-D90F15DCA35C}"/>
    <dgm:cxn modelId="{2375FA92-746A-4335-99CE-330E4E715D3C}" type="presOf" srcId="{75828FC0-763B-48B0-B8D3-4614CD1C5D28}" destId="{11D2AE54-5342-4E8F-AE7D-8BF9D1B0DA61}" srcOrd="0" destOrd="0" presId="urn:microsoft.com/office/officeart/2008/layout/LinedList"/>
    <dgm:cxn modelId="{B29E6B6E-47D6-44BA-B4D6-C2D80F03A900}" type="presParOf" srcId="{AF244C07-1DE5-4879-82EF-90D33EDAB0D7}" destId="{EA6E2A9E-F385-4F42-B84E-0DC6E091C7DB}" srcOrd="0" destOrd="0" presId="urn:microsoft.com/office/officeart/2008/layout/LinedList"/>
    <dgm:cxn modelId="{2623A069-933E-4305-B28C-4871770E854D}" type="presParOf" srcId="{AF244C07-1DE5-4879-82EF-90D33EDAB0D7}" destId="{6F58BC0C-FA35-49A7-88DD-2791CFDBE7DF}" srcOrd="1" destOrd="0" presId="urn:microsoft.com/office/officeart/2008/layout/LinedList"/>
    <dgm:cxn modelId="{04B2CB70-EB81-4003-A0EA-8CFBD5DD78A7}" type="presParOf" srcId="{6F58BC0C-FA35-49A7-88DD-2791CFDBE7DF}" destId="{11D2AE54-5342-4E8F-AE7D-8BF9D1B0DA61}" srcOrd="0" destOrd="0" presId="urn:microsoft.com/office/officeart/2008/layout/LinedList"/>
    <dgm:cxn modelId="{E44220CD-5FB6-4C27-97DE-EED76E6FBB4C}" type="presParOf" srcId="{6F58BC0C-FA35-49A7-88DD-2791CFDBE7DF}" destId="{645FD6F6-A52D-48D2-AEF5-A70C05A11655}" srcOrd="1" destOrd="0" presId="urn:microsoft.com/office/officeart/2008/layout/LinedList"/>
    <dgm:cxn modelId="{FF06B494-0DBF-45F2-9DAE-838A84ECEDA7}" type="presParOf" srcId="{AF244C07-1DE5-4879-82EF-90D33EDAB0D7}" destId="{9892182D-D939-4D8E-BB12-57CACBF82EB6}" srcOrd="2" destOrd="0" presId="urn:microsoft.com/office/officeart/2008/layout/LinedList"/>
    <dgm:cxn modelId="{75A364EC-F7D8-45C0-B473-B9C9D9601038}" type="presParOf" srcId="{AF244C07-1DE5-4879-82EF-90D33EDAB0D7}" destId="{B6C4C99D-7E24-46BF-A9F3-ED30F3567A64}" srcOrd="3" destOrd="0" presId="urn:microsoft.com/office/officeart/2008/layout/LinedList"/>
    <dgm:cxn modelId="{51922714-86C7-4E8F-B77D-D918D046DA20}" type="presParOf" srcId="{B6C4C99D-7E24-46BF-A9F3-ED30F3567A64}" destId="{24E20DD4-1BBA-402E-81ED-A811D492B87F}" srcOrd="0" destOrd="0" presId="urn:microsoft.com/office/officeart/2008/layout/LinedList"/>
    <dgm:cxn modelId="{7CC1E1E5-624A-4203-939F-4771CF1E6D8B}" type="presParOf" srcId="{B6C4C99D-7E24-46BF-A9F3-ED30F3567A64}" destId="{49883D6A-ABDE-4744-845B-E8F529C8876E}" srcOrd="1" destOrd="0" presId="urn:microsoft.com/office/officeart/2008/layout/LinedList"/>
    <dgm:cxn modelId="{4C7184D2-3455-42D7-8A57-858819D42584}" type="presParOf" srcId="{AF244C07-1DE5-4879-82EF-90D33EDAB0D7}" destId="{1C47B805-5D95-4A3A-A24E-C8474B03B211}" srcOrd="4" destOrd="0" presId="urn:microsoft.com/office/officeart/2008/layout/LinedList"/>
    <dgm:cxn modelId="{F1F1654F-EE4C-4D91-A8FC-3D1BEC3601AF}" type="presParOf" srcId="{AF244C07-1DE5-4879-82EF-90D33EDAB0D7}" destId="{0BEADE9F-E015-46F4-AF83-DD7267024CC6}" srcOrd="5" destOrd="0" presId="urn:microsoft.com/office/officeart/2008/layout/LinedList"/>
    <dgm:cxn modelId="{7512CFC0-B136-4273-8927-C5A1444A8E74}" type="presParOf" srcId="{0BEADE9F-E015-46F4-AF83-DD7267024CC6}" destId="{769BC18F-BB37-477D-89EB-C2E08B298C7A}" srcOrd="0" destOrd="0" presId="urn:microsoft.com/office/officeart/2008/layout/LinedList"/>
    <dgm:cxn modelId="{5CC7DD53-1574-4DB5-9F45-E60C644DA58E}" type="presParOf" srcId="{0BEADE9F-E015-46F4-AF83-DD7267024CC6}" destId="{605FDA4F-5CB7-45F6-B144-170F36E8B57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0BD75A-4EBA-4D77-8F78-9FEBE335944C}">
      <dsp:nvSpPr>
        <dsp:cNvPr id="0" name=""/>
        <dsp:cNvSpPr/>
      </dsp:nvSpPr>
      <dsp:spPr>
        <a:xfrm>
          <a:off x="213773" y="599"/>
          <a:ext cx="1576581" cy="945948"/>
        </a:xfrm>
        <a:prstGeom prst="rect">
          <a:avLst/>
        </a:prstGeom>
        <a:solidFill>
          <a:srgbClr val="87D447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Уменьшить потребление соли и содержание соли в продуктах</a:t>
          </a:r>
        </a:p>
      </dsp:txBody>
      <dsp:txXfrm>
        <a:off x="213773" y="599"/>
        <a:ext cx="1576581" cy="945948"/>
      </dsp:txXfrm>
    </dsp:sp>
    <dsp:sp modelId="{323C1A2B-BCC1-4C69-970C-7C8A198E20CD}">
      <dsp:nvSpPr>
        <dsp:cNvPr id="0" name=""/>
        <dsp:cNvSpPr/>
      </dsp:nvSpPr>
      <dsp:spPr>
        <a:xfrm>
          <a:off x="1948013" y="599"/>
          <a:ext cx="1576581" cy="945948"/>
        </a:xfrm>
        <a:prstGeom prst="rect">
          <a:avLst/>
        </a:prstGeom>
        <a:solidFill>
          <a:srgbClr val="FFC0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Исключить транс-жирные кислоты из состава пищевых продуктов</a:t>
          </a:r>
        </a:p>
      </dsp:txBody>
      <dsp:txXfrm>
        <a:off x="1948013" y="599"/>
        <a:ext cx="1576581" cy="945948"/>
      </dsp:txXfrm>
    </dsp:sp>
    <dsp:sp modelId="{1CFD187F-6D6C-45C0-A2C0-29813A91D602}">
      <dsp:nvSpPr>
        <dsp:cNvPr id="0" name=""/>
        <dsp:cNvSpPr/>
      </dsp:nvSpPr>
      <dsp:spPr>
        <a:xfrm>
          <a:off x="3670538" y="211"/>
          <a:ext cx="1576581" cy="945948"/>
        </a:xfrm>
        <a:prstGeom prst="rect">
          <a:avLst/>
        </a:prstGeom>
        <a:solidFill>
          <a:srgbClr val="00ADDC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Программы повышения информирован-</a:t>
          </a:r>
          <a:r>
            <a:rPr lang="ru-RU" sz="1400" b="0" kern="1200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ности</a:t>
          </a:r>
          <a:r>
            <a:rPr lang="ru-RU" sz="1400" b="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 населения</a:t>
          </a:r>
        </a:p>
      </dsp:txBody>
      <dsp:txXfrm>
        <a:off x="3670538" y="211"/>
        <a:ext cx="1576581" cy="945948"/>
      </dsp:txXfrm>
    </dsp:sp>
    <dsp:sp modelId="{1B9144DF-DA15-405E-B8CE-9D5EB0EDD566}">
      <dsp:nvSpPr>
        <dsp:cNvPr id="0" name=""/>
        <dsp:cNvSpPr/>
      </dsp:nvSpPr>
      <dsp:spPr>
        <a:xfrm>
          <a:off x="213773" y="1104206"/>
          <a:ext cx="1576581" cy="945948"/>
        </a:xfrm>
        <a:prstGeom prst="rect">
          <a:avLst/>
        </a:prstGeom>
        <a:solidFill>
          <a:srgbClr val="C00000">
            <a:lumMod val="60000"/>
            <a:lumOff val="4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Уменьшить потребление свободных сахаров</a:t>
          </a:r>
        </a:p>
      </dsp:txBody>
      <dsp:txXfrm>
        <a:off x="213773" y="1104206"/>
        <a:ext cx="1576581" cy="945948"/>
      </dsp:txXfrm>
    </dsp:sp>
    <dsp:sp modelId="{6BE91774-AB57-41A9-875C-D5903E90BEFA}">
      <dsp:nvSpPr>
        <dsp:cNvPr id="0" name=""/>
        <dsp:cNvSpPr/>
      </dsp:nvSpPr>
      <dsp:spPr>
        <a:xfrm>
          <a:off x="1948013" y="1104206"/>
          <a:ext cx="1576581" cy="945948"/>
        </a:xfrm>
        <a:prstGeom prst="rect">
          <a:avLst/>
        </a:prstGeom>
        <a:solidFill>
          <a:srgbClr val="C00000">
            <a:lumMod val="20000"/>
            <a:lumOff val="8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Увеличить потребление фруктов и овощей</a:t>
          </a:r>
        </a:p>
      </dsp:txBody>
      <dsp:txXfrm>
        <a:off x="1948013" y="1104206"/>
        <a:ext cx="1576581" cy="945948"/>
      </dsp:txXfrm>
    </dsp:sp>
    <dsp:sp modelId="{1FCF96AE-C0C0-4BEF-B03A-75C621A882F9}">
      <dsp:nvSpPr>
        <dsp:cNvPr id="0" name=""/>
        <dsp:cNvSpPr/>
      </dsp:nvSpPr>
      <dsp:spPr>
        <a:xfrm>
          <a:off x="3682252" y="1104206"/>
          <a:ext cx="1576581" cy="945948"/>
        </a:xfrm>
        <a:prstGeom prst="rect">
          <a:avLst/>
        </a:prstGeom>
        <a:solidFill>
          <a:srgbClr val="FEE29C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Снизить воздействие рекламы на детей</a:t>
          </a:r>
        </a:p>
      </dsp:txBody>
      <dsp:txXfrm>
        <a:off x="3682252" y="1104206"/>
        <a:ext cx="1576581" cy="945948"/>
      </dsp:txXfrm>
    </dsp:sp>
    <dsp:sp modelId="{4390694F-06BA-46E2-ADB4-013686126457}">
      <dsp:nvSpPr>
        <dsp:cNvPr id="0" name=""/>
        <dsp:cNvSpPr/>
      </dsp:nvSpPr>
      <dsp:spPr>
        <a:xfrm>
          <a:off x="1948013" y="2207813"/>
          <a:ext cx="1576581" cy="945948"/>
        </a:xfrm>
        <a:prstGeom prst="rect">
          <a:avLst/>
        </a:prstGeom>
        <a:solidFill>
          <a:srgbClr val="FFFF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Повысить уровень осведомленности о режиме питания и физической активности</a:t>
          </a:r>
        </a:p>
      </dsp:txBody>
      <dsp:txXfrm>
        <a:off x="1948013" y="2207813"/>
        <a:ext cx="1576581" cy="94594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47FA33-C39B-453B-9A5F-C522CE66C8AE}">
      <dsp:nvSpPr>
        <dsp:cNvPr id="0" name=""/>
        <dsp:cNvSpPr/>
      </dsp:nvSpPr>
      <dsp:spPr>
        <a:xfrm>
          <a:off x="0" y="25136"/>
          <a:ext cx="7416824" cy="2339254"/>
        </a:xfrm>
        <a:prstGeom prst="rect">
          <a:avLst/>
        </a:prstGeom>
        <a:solidFill>
          <a:srgbClr val="87D447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87D447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chemeClr val="accent1"/>
              </a:solidFill>
              <a:latin typeface="Calibri"/>
              <a:ea typeface="+mn-ea"/>
              <a:cs typeface="+mn-cs"/>
            </a:rPr>
            <a:t>Современные рекомендации основываются на том, что польза для здоровья от физической активности связана с общим объемом затрат энергии в неделю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chemeClr val="accent1"/>
              </a:solidFill>
              <a:latin typeface="Calibri"/>
              <a:ea typeface="+mn-ea"/>
              <a:cs typeface="+mn-cs"/>
            </a:rPr>
            <a:t>При умеренной физической активности расход энергии составляет от 500 до 1000 МЕТ-минут в неделю:</a:t>
          </a:r>
        </a:p>
      </dsp:txBody>
      <dsp:txXfrm>
        <a:off x="0" y="25136"/>
        <a:ext cx="7416824" cy="2339254"/>
      </dsp:txXfrm>
    </dsp:sp>
    <dsp:sp modelId="{5F639F33-D186-4F06-97E9-AAB154A4FC77}">
      <dsp:nvSpPr>
        <dsp:cNvPr id="0" name=""/>
        <dsp:cNvSpPr/>
      </dsp:nvSpPr>
      <dsp:spPr>
        <a:xfrm>
          <a:off x="0" y="2364391"/>
          <a:ext cx="7416824" cy="2723040"/>
        </a:xfrm>
        <a:prstGeom prst="rect">
          <a:avLst/>
        </a:prstGeom>
        <a:solidFill>
          <a:srgbClr val="87D447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87D447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при затратах 500 МЕТ-минут в неделю существенно снижается риск преждевременной смерти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при затратах более 500 МЕТ-минут в неделю существенно снижается риск развития многих НИЗ</a:t>
          </a:r>
        </a:p>
      </dsp:txBody>
      <dsp:txXfrm>
        <a:off x="0" y="2364391"/>
        <a:ext cx="7416824" cy="272304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2F451C-F1DB-4549-BBEF-4C1898696F6F}">
      <dsp:nvSpPr>
        <dsp:cNvPr id="0" name=""/>
        <dsp:cNvSpPr/>
      </dsp:nvSpPr>
      <dsp:spPr>
        <a:xfrm>
          <a:off x="2428" y="14891"/>
          <a:ext cx="2368153" cy="947261"/>
        </a:xfrm>
        <a:prstGeom prst="rect">
          <a:avLst/>
        </a:prstGeom>
        <a:solidFill>
          <a:srgbClr val="87D447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В возрасте 5-17 лет</a:t>
          </a:r>
        </a:p>
      </dsp:txBody>
      <dsp:txXfrm>
        <a:off x="2428" y="14891"/>
        <a:ext cx="2368153" cy="947261"/>
      </dsp:txXfrm>
    </dsp:sp>
    <dsp:sp modelId="{E34D6D5F-CEC3-43BF-A9C6-E88BCD1FCD6A}">
      <dsp:nvSpPr>
        <dsp:cNvPr id="0" name=""/>
        <dsp:cNvSpPr/>
      </dsp:nvSpPr>
      <dsp:spPr>
        <a:xfrm>
          <a:off x="2428" y="962152"/>
          <a:ext cx="2368153" cy="3770622"/>
        </a:xfrm>
        <a:prstGeom prst="rect">
          <a:avLst/>
        </a:prstGeom>
        <a:solidFill>
          <a:srgbClr val="87D447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87D447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Люди в возрасте 5-17 лет должны заниматься физической активностью умеренной и высокой интенсивности, в общей сложности, 60 минут в день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Физическая активность продолжительностью более 60 минут принесет дополнительную пользу для их здоровья</a:t>
          </a:r>
        </a:p>
      </dsp:txBody>
      <dsp:txXfrm>
        <a:off x="2428" y="962152"/>
        <a:ext cx="2368153" cy="3770622"/>
      </dsp:txXfrm>
    </dsp:sp>
    <dsp:sp modelId="{63C82613-A105-479E-A2A8-69340885DFB3}">
      <dsp:nvSpPr>
        <dsp:cNvPr id="0" name=""/>
        <dsp:cNvSpPr/>
      </dsp:nvSpPr>
      <dsp:spPr>
        <a:xfrm>
          <a:off x="2702123" y="14891"/>
          <a:ext cx="2368153" cy="947261"/>
        </a:xfrm>
        <a:prstGeom prst="rect">
          <a:avLst/>
        </a:prstGeom>
        <a:solidFill>
          <a:srgbClr val="FFC000"/>
        </a:solidFill>
        <a:ln w="12700" cap="flat" cmpd="sng" algn="ctr">
          <a:solidFill>
            <a:sysClr val="window" lastClr="FFFFF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В возрасте 18-64 лет</a:t>
          </a:r>
        </a:p>
      </dsp:txBody>
      <dsp:txXfrm>
        <a:off x="2702123" y="14891"/>
        <a:ext cx="2368153" cy="947261"/>
      </dsp:txXfrm>
    </dsp:sp>
    <dsp:sp modelId="{CAA95A5D-C4CC-4AEF-B339-8B54346A7E06}">
      <dsp:nvSpPr>
        <dsp:cNvPr id="0" name=""/>
        <dsp:cNvSpPr/>
      </dsp:nvSpPr>
      <dsp:spPr>
        <a:xfrm>
          <a:off x="2702123" y="962152"/>
          <a:ext cx="2368153" cy="3770622"/>
        </a:xfrm>
        <a:prstGeom prst="rect">
          <a:avLst/>
        </a:prstGeom>
        <a:solidFill>
          <a:srgbClr val="87D447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87D447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Люди в возрасте 18-64 лет должны заниматься физической активностью умеренной интенсивности, по меньшей мере, 150 минут в неделю или физической активностью высокой интенсивности, по меньшей мере, 75 минут в неделю или эквивалентным сочетанием активности умеренной и высокой интенсивности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Каждое занятие должно продолжаться минимум 10 минут</a:t>
          </a:r>
        </a:p>
      </dsp:txBody>
      <dsp:txXfrm>
        <a:off x="2702123" y="962152"/>
        <a:ext cx="2368153" cy="3770622"/>
      </dsp:txXfrm>
    </dsp:sp>
    <dsp:sp modelId="{BC52015D-5703-428C-BB31-6EFCC730F81F}">
      <dsp:nvSpPr>
        <dsp:cNvPr id="0" name=""/>
        <dsp:cNvSpPr/>
      </dsp:nvSpPr>
      <dsp:spPr>
        <a:xfrm>
          <a:off x="5401818" y="14891"/>
          <a:ext cx="2368153" cy="947261"/>
        </a:xfrm>
        <a:prstGeom prst="rect">
          <a:avLst/>
        </a:prstGeom>
        <a:solidFill>
          <a:srgbClr val="C00000">
            <a:lumMod val="20000"/>
            <a:lumOff val="80000"/>
          </a:srgbClr>
        </a:solidFill>
        <a:ln w="12700" cap="flat" cmpd="sng" algn="ctr">
          <a:solidFill>
            <a:sysClr val="window" lastClr="FFFFF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В возрасте 65 лет и старше</a:t>
          </a:r>
        </a:p>
      </dsp:txBody>
      <dsp:txXfrm>
        <a:off x="5401818" y="14891"/>
        <a:ext cx="2368153" cy="947261"/>
      </dsp:txXfrm>
    </dsp:sp>
    <dsp:sp modelId="{84835DA1-0743-460F-B525-F6DE627EB14E}">
      <dsp:nvSpPr>
        <dsp:cNvPr id="0" name=""/>
        <dsp:cNvSpPr/>
      </dsp:nvSpPr>
      <dsp:spPr>
        <a:xfrm>
          <a:off x="5401818" y="962152"/>
          <a:ext cx="2368153" cy="3770622"/>
        </a:xfrm>
        <a:prstGeom prst="rect">
          <a:avLst/>
        </a:prstGeom>
        <a:solidFill>
          <a:srgbClr val="87D447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87D447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Основные рекомендации для пожилых людей остаются такими же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Пожилые люди с ограниченной подвижностью должны заниматься физической активностью для улучшения равновесия и предотвращения падений в течение трех или более жней в неделю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По состоянию здоровья необходимо оставаться настолько физически активными, насколько позволяют их возможности и состояние</a:t>
          </a:r>
        </a:p>
      </dsp:txBody>
      <dsp:txXfrm>
        <a:off x="5401818" y="962152"/>
        <a:ext cx="2368153" cy="3770622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87D867-8031-4187-8036-9A9032FA039E}">
      <dsp:nvSpPr>
        <dsp:cNvPr id="0" name=""/>
        <dsp:cNvSpPr/>
      </dsp:nvSpPr>
      <dsp:spPr>
        <a:xfrm>
          <a:off x="767" y="132115"/>
          <a:ext cx="2993726" cy="1796235"/>
        </a:xfrm>
        <a:prstGeom prst="rect">
          <a:avLst/>
        </a:prstGeom>
        <a:solidFill>
          <a:srgbClr val="FFC0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Опросники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(CINDI questionnaire</a:t>
          </a:r>
          <a:r>
            <a:rPr lang="ru-RU" sz="2000" b="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,</a:t>
          </a:r>
          <a:r>
            <a:rPr lang="en-US" sz="2000" b="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 GPAQ</a:t>
          </a:r>
          <a:r>
            <a:rPr lang="ru-RU" sz="2000" b="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,</a:t>
          </a:r>
          <a:r>
            <a:rPr lang="en-US" sz="2000" b="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 IPAQ)</a:t>
          </a:r>
          <a:endParaRPr lang="ru-RU" sz="2000" b="0" kern="1200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sp:txBody>
      <dsp:txXfrm>
        <a:off x="767" y="132115"/>
        <a:ext cx="2993726" cy="1796235"/>
      </dsp:txXfrm>
    </dsp:sp>
    <dsp:sp modelId="{F1CC237C-14B4-41E8-9272-DEF8196E9FBB}">
      <dsp:nvSpPr>
        <dsp:cNvPr id="0" name=""/>
        <dsp:cNvSpPr/>
      </dsp:nvSpPr>
      <dsp:spPr>
        <a:xfrm>
          <a:off x="3293866" y="132115"/>
          <a:ext cx="2993726" cy="1796235"/>
        </a:xfrm>
        <a:prstGeom prst="rect">
          <a:avLst/>
        </a:prstGeom>
        <a:solidFill>
          <a:srgbClr val="FFC000">
            <a:lumMod val="20000"/>
            <a:lumOff val="8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Специальные протоколы для врачей</a:t>
          </a:r>
        </a:p>
      </dsp:txBody>
      <dsp:txXfrm>
        <a:off x="3293866" y="132115"/>
        <a:ext cx="2993726" cy="1796235"/>
      </dsp:txXfrm>
    </dsp:sp>
    <dsp:sp modelId="{4E431612-2A6A-438A-9419-92A8F615E203}">
      <dsp:nvSpPr>
        <dsp:cNvPr id="0" name=""/>
        <dsp:cNvSpPr/>
      </dsp:nvSpPr>
      <dsp:spPr>
        <a:xfrm>
          <a:off x="1647316" y="2227723"/>
          <a:ext cx="2993726" cy="1796235"/>
        </a:xfrm>
        <a:prstGeom prst="rect">
          <a:avLst/>
        </a:prstGeom>
        <a:solidFill>
          <a:srgbClr val="00ADDC">
            <a:lumMod val="40000"/>
            <a:lumOff val="6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Пульсометры, шагомеры</a:t>
          </a:r>
        </a:p>
      </dsp:txBody>
      <dsp:txXfrm>
        <a:off x="1647316" y="2227723"/>
        <a:ext cx="2993726" cy="1796235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DC604F-7506-404B-8E7D-EB4DCB73D3E4}">
      <dsp:nvSpPr>
        <dsp:cNvPr id="0" name=""/>
        <dsp:cNvSpPr/>
      </dsp:nvSpPr>
      <dsp:spPr>
        <a:xfrm>
          <a:off x="0" y="2906"/>
          <a:ext cx="7128792" cy="785508"/>
        </a:xfrm>
        <a:prstGeom prst="roundRect">
          <a:avLst/>
        </a:prstGeom>
        <a:solidFill>
          <a:srgbClr val="FEE29C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Увеличить ожидаемую продолжительность здоровой жизни до 67 лет</a:t>
          </a:r>
        </a:p>
      </dsp:txBody>
      <dsp:txXfrm>
        <a:off x="38345" y="41251"/>
        <a:ext cx="7052102" cy="708818"/>
      </dsp:txXfrm>
    </dsp:sp>
    <dsp:sp modelId="{B6446C2A-8D96-4FD3-AD52-5AB622DD75C9}">
      <dsp:nvSpPr>
        <dsp:cNvPr id="0" name=""/>
        <dsp:cNvSpPr/>
      </dsp:nvSpPr>
      <dsp:spPr>
        <a:xfrm>
          <a:off x="0" y="788415"/>
          <a:ext cx="7128792" cy="11036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6339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8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снижение смертности населения старше трудоспособного возраста (на 100 тысяч населения)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8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увеличение суммарного коэффициента рождаемости (до 1,7 детей на 1 женщину) </a:t>
          </a:r>
        </a:p>
      </dsp:txBody>
      <dsp:txXfrm>
        <a:off x="0" y="788415"/>
        <a:ext cx="7128792" cy="1103621"/>
      </dsp:txXfrm>
    </dsp:sp>
    <dsp:sp modelId="{1AA0EB46-E0C1-40BA-B4D2-AC6638A2139A}">
      <dsp:nvSpPr>
        <dsp:cNvPr id="0" name=""/>
        <dsp:cNvSpPr/>
      </dsp:nvSpPr>
      <dsp:spPr>
        <a:xfrm>
          <a:off x="0" y="1892037"/>
          <a:ext cx="7128792" cy="785508"/>
        </a:xfrm>
        <a:prstGeom prst="roundRect">
          <a:avLst/>
        </a:prstGeom>
        <a:solidFill>
          <a:srgbClr val="00ADDC">
            <a:lumMod val="40000"/>
            <a:lumOff val="6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Увеличение доли граждан, ведущих здоровый образ жизни</a:t>
          </a:r>
        </a:p>
      </dsp:txBody>
      <dsp:txXfrm>
        <a:off x="38345" y="1930382"/>
        <a:ext cx="7052102" cy="708818"/>
      </dsp:txXfrm>
    </dsp:sp>
    <dsp:sp modelId="{3D0B714B-9A4C-4895-992E-4942605938F7}">
      <dsp:nvSpPr>
        <dsp:cNvPr id="0" name=""/>
        <dsp:cNvSpPr/>
      </dsp:nvSpPr>
      <dsp:spPr>
        <a:xfrm>
          <a:off x="0" y="2677545"/>
          <a:ext cx="7128792" cy="16758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6339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8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снижение числа больных с диагнозом, установленным впервые в жизни, на 1000 населения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8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доля взрослых граждан из числа осмотренных, у которых в ходе диспансеризации установлена 1 и 2 группа здоровья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8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доля граждан, систематически занимающихся физической культурой и спортом , %</a:t>
          </a:r>
        </a:p>
      </dsp:txBody>
      <dsp:txXfrm>
        <a:off x="0" y="2677545"/>
        <a:ext cx="7128792" cy="1675870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95D6BA-0A3B-4544-9BFB-C695C502E37A}">
      <dsp:nvSpPr>
        <dsp:cNvPr id="0" name=""/>
        <dsp:cNvSpPr/>
      </dsp:nvSpPr>
      <dsp:spPr>
        <a:xfrm>
          <a:off x="916483" y="1984"/>
          <a:ext cx="2030015" cy="1218009"/>
        </a:xfrm>
        <a:prstGeom prst="rect">
          <a:avLst/>
        </a:prstGeom>
        <a:solidFill>
          <a:srgbClr val="FFC0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Финансовая поддержка семей при рождении детей </a:t>
          </a:r>
        </a:p>
      </dsp:txBody>
      <dsp:txXfrm>
        <a:off x="916483" y="1984"/>
        <a:ext cx="2030015" cy="1218009"/>
      </dsp:txXfrm>
    </dsp:sp>
    <dsp:sp modelId="{03ACCE9D-AB70-4872-B358-0AE4A42F6533}">
      <dsp:nvSpPr>
        <dsp:cNvPr id="0" name=""/>
        <dsp:cNvSpPr/>
      </dsp:nvSpPr>
      <dsp:spPr>
        <a:xfrm>
          <a:off x="3149500" y="1984"/>
          <a:ext cx="2030015" cy="1218009"/>
        </a:xfrm>
        <a:prstGeom prst="rect">
          <a:avLst/>
        </a:prstGeom>
        <a:solidFill>
          <a:srgbClr val="C00000">
            <a:lumMod val="20000"/>
            <a:lumOff val="8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Содействие занятости женщин</a:t>
          </a:r>
        </a:p>
      </dsp:txBody>
      <dsp:txXfrm>
        <a:off x="3149500" y="1984"/>
        <a:ext cx="2030015" cy="1218009"/>
      </dsp:txXfrm>
    </dsp:sp>
    <dsp:sp modelId="{B7FDCC08-254A-42CF-9458-16585907539A}">
      <dsp:nvSpPr>
        <dsp:cNvPr id="0" name=""/>
        <dsp:cNvSpPr/>
      </dsp:nvSpPr>
      <dsp:spPr>
        <a:xfrm>
          <a:off x="916483" y="1422995"/>
          <a:ext cx="2030015" cy="1218009"/>
        </a:xfrm>
        <a:prstGeom prst="rect">
          <a:avLst/>
        </a:prstGeom>
        <a:solidFill>
          <a:srgbClr val="00ADDC">
            <a:lumMod val="40000"/>
            <a:lumOff val="6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Старшее поколение</a:t>
          </a:r>
        </a:p>
      </dsp:txBody>
      <dsp:txXfrm>
        <a:off x="916483" y="1422995"/>
        <a:ext cx="2030015" cy="1218009"/>
      </dsp:txXfrm>
    </dsp:sp>
    <dsp:sp modelId="{B371B339-E18D-4972-9DB0-DDAF33C26671}">
      <dsp:nvSpPr>
        <dsp:cNvPr id="0" name=""/>
        <dsp:cNvSpPr/>
      </dsp:nvSpPr>
      <dsp:spPr>
        <a:xfrm>
          <a:off x="3149500" y="1422995"/>
          <a:ext cx="2030015" cy="1218009"/>
        </a:xfrm>
        <a:prstGeom prst="rect">
          <a:avLst/>
        </a:prstGeom>
        <a:solidFill>
          <a:srgbClr val="1AB39F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Укрепление общественного здоровья</a:t>
          </a:r>
        </a:p>
      </dsp:txBody>
      <dsp:txXfrm>
        <a:off x="3149500" y="1422995"/>
        <a:ext cx="2030015" cy="1218009"/>
      </dsp:txXfrm>
    </dsp:sp>
    <dsp:sp modelId="{50E14B55-F9F6-44BA-A549-036C31EEE9F0}">
      <dsp:nvSpPr>
        <dsp:cNvPr id="0" name=""/>
        <dsp:cNvSpPr/>
      </dsp:nvSpPr>
      <dsp:spPr>
        <a:xfrm>
          <a:off x="2032992" y="2844006"/>
          <a:ext cx="2030015" cy="1218009"/>
        </a:xfrm>
        <a:prstGeom prst="rect">
          <a:avLst/>
        </a:prstGeom>
        <a:solidFill>
          <a:srgbClr val="FFFF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Спорт – норма жизни</a:t>
          </a:r>
        </a:p>
      </dsp:txBody>
      <dsp:txXfrm>
        <a:off x="2032992" y="2844006"/>
        <a:ext cx="2030015" cy="1218009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55E8B3-A553-4ED3-A86E-EE5F250AA2B1}">
      <dsp:nvSpPr>
        <dsp:cNvPr id="0" name=""/>
        <dsp:cNvSpPr/>
      </dsp:nvSpPr>
      <dsp:spPr>
        <a:xfrm>
          <a:off x="0" y="4050"/>
          <a:ext cx="7200800" cy="1541256"/>
        </a:xfrm>
        <a:prstGeom prst="roundRect">
          <a:avLst/>
        </a:prstGeom>
        <a:solidFill>
          <a:srgbClr val="C00000">
            <a:lumMod val="20000"/>
            <a:lumOff val="8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Задача: «Формирование системы мотивации граждан к здоровому образу жизни, включая здоровое питание и отказ от вредных привычек»</a:t>
          </a:r>
        </a:p>
      </dsp:txBody>
      <dsp:txXfrm>
        <a:off x="75238" y="79288"/>
        <a:ext cx="7050324" cy="1390780"/>
      </dsp:txXfrm>
    </dsp:sp>
    <dsp:sp modelId="{CACD5D99-14B3-4C97-AD68-B2812CADE164}">
      <dsp:nvSpPr>
        <dsp:cNvPr id="0" name=""/>
        <dsp:cNvSpPr/>
      </dsp:nvSpPr>
      <dsp:spPr>
        <a:xfrm>
          <a:off x="0" y="1545306"/>
          <a:ext cx="7200800" cy="22828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25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20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Формирование среды, способствующей ведению гражданами ЗОЖ, включая здоровое питание, защиту от табачного дыма, снижение потребления алкоголя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20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Мотивирование граждан к ведению ЗОЖ посредством  информационно-коммуникационной кампании, а также вовлечение граждан и НКО в мероприятия по укреплению общественного здоровья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20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Разработка и внедрение корпоративных программ укрепления здоровья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ru-RU" sz="2000" kern="1200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sp:txBody>
      <dsp:txXfrm>
        <a:off x="0" y="1545306"/>
        <a:ext cx="7200800" cy="2282842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596913-9107-4EE3-8289-AB45F7F9F6A1}">
      <dsp:nvSpPr>
        <dsp:cNvPr id="0" name=""/>
        <dsp:cNvSpPr/>
      </dsp:nvSpPr>
      <dsp:spPr>
        <a:xfrm>
          <a:off x="0" y="0"/>
          <a:ext cx="7571184" cy="2041426"/>
        </a:xfrm>
        <a:prstGeom prst="roundRect">
          <a:avLst>
            <a:gd name="adj" fmla="val 10000"/>
          </a:avLst>
        </a:prstGeom>
        <a:solidFill>
          <a:srgbClr val="87D447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87D447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A13642-CB94-4547-8B10-59B60DF148DE}">
      <dsp:nvSpPr>
        <dsp:cNvPr id="0" name=""/>
        <dsp:cNvSpPr/>
      </dsp:nvSpPr>
      <dsp:spPr>
        <a:xfrm>
          <a:off x="229220" y="272190"/>
          <a:ext cx="1654126" cy="149704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l="-18000" r="-18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00C4C6-7BE2-41E7-B03C-37D68E5DF0CF}">
      <dsp:nvSpPr>
        <dsp:cNvPr id="0" name=""/>
        <dsp:cNvSpPr/>
      </dsp:nvSpPr>
      <dsp:spPr>
        <a:xfrm rot="10800000">
          <a:off x="229220" y="2041426"/>
          <a:ext cx="1654126" cy="2495077"/>
        </a:xfrm>
        <a:prstGeom prst="round2SameRect">
          <a:avLst>
            <a:gd name="adj1" fmla="val 10500"/>
            <a:gd name="adj2" fmla="val 0"/>
          </a:avLst>
        </a:prstGeom>
        <a:solidFill>
          <a:srgbClr val="87D447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70-80% населения посещают врача первичного звена по крайней мере 1 раз в год</a:t>
          </a:r>
        </a:p>
      </dsp:txBody>
      <dsp:txXfrm rot="10800000">
        <a:off x="280090" y="2041426"/>
        <a:ext cx="1552386" cy="2444207"/>
      </dsp:txXfrm>
    </dsp:sp>
    <dsp:sp modelId="{66C70E8A-CAC7-4CCC-98FB-7683B6C953C8}">
      <dsp:nvSpPr>
        <dsp:cNvPr id="0" name=""/>
        <dsp:cNvSpPr/>
      </dsp:nvSpPr>
      <dsp:spPr>
        <a:xfrm>
          <a:off x="2048759" y="272190"/>
          <a:ext cx="1654126" cy="149704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 l="-18000" r="-18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904455-EBAF-4641-BB61-B6F34D293949}">
      <dsp:nvSpPr>
        <dsp:cNvPr id="0" name=""/>
        <dsp:cNvSpPr/>
      </dsp:nvSpPr>
      <dsp:spPr>
        <a:xfrm rot="10800000">
          <a:off x="2048759" y="2041426"/>
          <a:ext cx="1654126" cy="2495077"/>
        </a:xfrm>
        <a:prstGeom prst="round2SameRect">
          <a:avLst>
            <a:gd name="adj1" fmla="val 10500"/>
            <a:gd name="adj2" fmla="val 0"/>
          </a:avLst>
        </a:prstGeom>
        <a:solidFill>
          <a:srgbClr val="FFC0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Пациенты хотят получать информацию о физической активности</a:t>
          </a:r>
        </a:p>
      </dsp:txBody>
      <dsp:txXfrm rot="10800000">
        <a:off x="2099629" y="2041426"/>
        <a:ext cx="1552386" cy="2444207"/>
      </dsp:txXfrm>
    </dsp:sp>
    <dsp:sp modelId="{956A8850-26A7-4472-8460-45AE111802F0}">
      <dsp:nvSpPr>
        <dsp:cNvPr id="0" name=""/>
        <dsp:cNvSpPr/>
      </dsp:nvSpPr>
      <dsp:spPr>
        <a:xfrm>
          <a:off x="3868298" y="272190"/>
          <a:ext cx="1654126" cy="149704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rcRect/>
          <a:stretch>
            <a:fillRect l="-18000" r="-18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DA9C54-1F13-4777-9B14-EF3A142B3078}">
      <dsp:nvSpPr>
        <dsp:cNvPr id="0" name=""/>
        <dsp:cNvSpPr/>
      </dsp:nvSpPr>
      <dsp:spPr>
        <a:xfrm rot="10800000">
          <a:off x="3868298" y="2041426"/>
          <a:ext cx="1654126" cy="2495077"/>
        </a:xfrm>
        <a:prstGeom prst="round2SameRect">
          <a:avLst>
            <a:gd name="adj1" fmla="val 10500"/>
            <a:gd name="adj2" fmla="val 0"/>
          </a:avLst>
        </a:prstGeom>
        <a:solidFill>
          <a:srgbClr val="FFC000">
            <a:lumMod val="20000"/>
            <a:lumOff val="8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Пациенты считают своих врачей надежным источником информации о здоровье</a:t>
          </a:r>
        </a:p>
      </dsp:txBody>
      <dsp:txXfrm rot="10800000">
        <a:off x="3919168" y="2041426"/>
        <a:ext cx="1552386" cy="2444207"/>
      </dsp:txXfrm>
    </dsp:sp>
    <dsp:sp modelId="{34598E79-E3FB-497B-85E5-D948DF3B73D2}">
      <dsp:nvSpPr>
        <dsp:cNvPr id="0" name=""/>
        <dsp:cNvSpPr/>
      </dsp:nvSpPr>
      <dsp:spPr>
        <a:xfrm>
          <a:off x="5687837" y="272190"/>
          <a:ext cx="1654126" cy="149704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rcRect/>
          <a:stretch>
            <a:fillRect l="-24000" r="-24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BD26ED-1AA0-478F-B713-8CB5C980F14D}">
      <dsp:nvSpPr>
        <dsp:cNvPr id="0" name=""/>
        <dsp:cNvSpPr/>
      </dsp:nvSpPr>
      <dsp:spPr>
        <a:xfrm rot="10800000">
          <a:off x="5687837" y="2041426"/>
          <a:ext cx="1654126" cy="2495077"/>
        </a:xfrm>
        <a:prstGeom prst="round2SameRect">
          <a:avLst>
            <a:gd name="adj1" fmla="val 10500"/>
            <a:gd name="adj2" fmla="val 0"/>
          </a:avLst>
        </a:prstGeom>
        <a:solidFill>
          <a:srgbClr val="00ADDC">
            <a:lumMod val="40000"/>
            <a:lumOff val="6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Рекомендации умеренной ФА являются безопасными и оказывают положительное влияние на качество жизни</a:t>
          </a:r>
        </a:p>
      </dsp:txBody>
      <dsp:txXfrm rot="10800000">
        <a:off x="5738707" y="2041426"/>
        <a:ext cx="1552386" cy="2444207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A054CE-6CCF-4988-A0D8-9B1590C6BE59}">
      <dsp:nvSpPr>
        <dsp:cNvPr id="0" name=""/>
        <dsp:cNvSpPr/>
      </dsp:nvSpPr>
      <dsp:spPr>
        <a:xfrm>
          <a:off x="0" y="442"/>
          <a:ext cx="6504384" cy="91728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Аэробная умеренная ФА в течение 150 минут (2 часа 30 минут) в неделю снижает риск:</a:t>
          </a:r>
        </a:p>
      </dsp:txBody>
      <dsp:txXfrm>
        <a:off x="44778" y="45220"/>
        <a:ext cx="6414828" cy="827724"/>
      </dsp:txXfrm>
    </dsp:sp>
    <dsp:sp modelId="{5AA8346C-B88E-484E-8E61-E994D7278C66}">
      <dsp:nvSpPr>
        <dsp:cNvPr id="0" name=""/>
        <dsp:cNvSpPr/>
      </dsp:nvSpPr>
      <dsp:spPr>
        <a:xfrm>
          <a:off x="0" y="917722"/>
          <a:ext cx="6504384" cy="16735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514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Преждевременной смерти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Развития ишемической болезни сердца и инсульта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Артериальной гипертонии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Сахарного диабета 2 типа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Депрессии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Остеопороза</a:t>
          </a:r>
        </a:p>
      </dsp:txBody>
      <dsp:txXfrm>
        <a:off x="0" y="917722"/>
        <a:ext cx="6504384" cy="1673595"/>
      </dsp:txXfrm>
    </dsp:sp>
    <dsp:sp modelId="{E7DE5E6A-F2ED-4F41-BF82-E32D613B287D}">
      <dsp:nvSpPr>
        <dsp:cNvPr id="0" name=""/>
        <dsp:cNvSpPr/>
      </dsp:nvSpPr>
      <dsp:spPr>
        <a:xfrm>
          <a:off x="0" y="2591317"/>
          <a:ext cx="6504384" cy="917280"/>
        </a:xfrm>
        <a:prstGeom prst="roundRect">
          <a:avLst/>
        </a:prstGeom>
        <a:solidFill>
          <a:srgbClr val="00ADDC">
            <a:lumMod val="40000"/>
            <a:lumOff val="6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Занятия от 150 до 300 минут в неделю (5 часов) снижают риск развития:</a:t>
          </a:r>
        </a:p>
      </dsp:txBody>
      <dsp:txXfrm>
        <a:off x="44778" y="2636095"/>
        <a:ext cx="6414828" cy="827724"/>
      </dsp:txXfrm>
    </dsp:sp>
    <dsp:sp modelId="{A884034C-2A71-47D3-841A-F92BFD8BE69C}">
      <dsp:nvSpPr>
        <dsp:cNvPr id="0" name=""/>
        <dsp:cNvSpPr/>
      </dsp:nvSpPr>
      <dsp:spPr>
        <a:xfrm>
          <a:off x="0" y="3508597"/>
          <a:ext cx="6504384" cy="811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514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Рака толстой кишки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Рака молочной железы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Избыточной массы тела</a:t>
          </a:r>
        </a:p>
      </dsp:txBody>
      <dsp:txXfrm>
        <a:off x="0" y="3508597"/>
        <a:ext cx="6504384" cy="811440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CC5998-698A-4755-B31C-C6742BD2A7E2}">
      <dsp:nvSpPr>
        <dsp:cNvPr id="0" name=""/>
        <dsp:cNvSpPr/>
      </dsp:nvSpPr>
      <dsp:spPr>
        <a:xfrm>
          <a:off x="-5123417" y="-784842"/>
          <a:ext cx="6101326" cy="6101326"/>
        </a:xfrm>
        <a:prstGeom prst="blockArc">
          <a:avLst>
            <a:gd name="adj1" fmla="val 18900000"/>
            <a:gd name="adj2" fmla="val 2700000"/>
            <a:gd name="adj3" fmla="val 354"/>
          </a:avLst>
        </a:prstGeom>
        <a:noFill/>
        <a:ln w="12700" cap="flat" cmpd="sng" algn="ctr">
          <a:solidFill>
            <a:srgbClr val="87D447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E68BFF-6EEB-4F78-AA2C-C8B993B18EE3}">
      <dsp:nvSpPr>
        <dsp:cNvPr id="0" name=""/>
        <dsp:cNvSpPr/>
      </dsp:nvSpPr>
      <dsp:spPr>
        <a:xfrm>
          <a:off x="364761" y="238636"/>
          <a:ext cx="6269410" cy="477091"/>
        </a:xfrm>
        <a:prstGeom prst="rect">
          <a:avLst/>
        </a:prstGeom>
        <a:solidFill>
          <a:srgbClr val="87D447">
            <a:lumMod val="40000"/>
            <a:lumOff val="6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8691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Низкий уровень ФА является самостоятельным значимым ФР ССЗ и их осложнений</a:t>
          </a:r>
        </a:p>
      </dsp:txBody>
      <dsp:txXfrm>
        <a:off x="364761" y="238636"/>
        <a:ext cx="6269410" cy="477091"/>
      </dsp:txXfrm>
    </dsp:sp>
    <dsp:sp modelId="{2C914436-DAD5-4217-9CA7-245E222A1BFB}">
      <dsp:nvSpPr>
        <dsp:cNvPr id="0" name=""/>
        <dsp:cNvSpPr/>
      </dsp:nvSpPr>
      <dsp:spPr>
        <a:xfrm>
          <a:off x="66579" y="178999"/>
          <a:ext cx="596364" cy="596364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87D447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80BE8E-243F-47FC-87A3-BB42938FB77D}">
      <dsp:nvSpPr>
        <dsp:cNvPr id="0" name=""/>
        <dsp:cNvSpPr/>
      </dsp:nvSpPr>
      <dsp:spPr>
        <a:xfrm>
          <a:off x="757201" y="878148"/>
          <a:ext cx="5876969" cy="629159"/>
        </a:xfrm>
        <a:prstGeom prst="rect">
          <a:avLst/>
        </a:prstGeom>
        <a:solidFill>
          <a:srgbClr val="FFC000">
            <a:lumMod val="20000"/>
            <a:lumOff val="8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8691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Регулярная ФА – один из основных компонентов кардиоваскулярной профилактики, обеспечивающий снижение общей смертности и смертности от ССЗ</a:t>
          </a:r>
        </a:p>
      </dsp:txBody>
      <dsp:txXfrm>
        <a:off x="757201" y="878148"/>
        <a:ext cx="5876969" cy="629159"/>
      </dsp:txXfrm>
    </dsp:sp>
    <dsp:sp modelId="{D8CD1629-A1FF-493D-A5EC-A064FA61FFE4}">
      <dsp:nvSpPr>
        <dsp:cNvPr id="0" name=""/>
        <dsp:cNvSpPr/>
      </dsp:nvSpPr>
      <dsp:spPr>
        <a:xfrm>
          <a:off x="459019" y="894546"/>
          <a:ext cx="596364" cy="596364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87D447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053A8C-83C0-42FA-BA38-4B4120B9068F}">
      <dsp:nvSpPr>
        <dsp:cNvPr id="0" name=""/>
        <dsp:cNvSpPr/>
      </dsp:nvSpPr>
      <dsp:spPr>
        <a:xfrm>
          <a:off x="936654" y="1579315"/>
          <a:ext cx="5697516" cy="657918"/>
        </a:xfrm>
        <a:prstGeom prst="rect">
          <a:avLst/>
        </a:prstGeom>
        <a:solidFill>
          <a:sysClr val="window" lastClr="FFFFFF">
            <a:lumMod val="95000"/>
          </a:sys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8691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Лицам с низким уровнем ФА на начальном этапе следует рекомендовать аэробные физические нагрузки невысокой интенсивности</a:t>
          </a:r>
        </a:p>
      </dsp:txBody>
      <dsp:txXfrm>
        <a:off x="936654" y="1579315"/>
        <a:ext cx="5697516" cy="657918"/>
      </dsp:txXfrm>
    </dsp:sp>
    <dsp:sp modelId="{36860202-70A4-4909-BCC5-6566B6334973}">
      <dsp:nvSpPr>
        <dsp:cNvPr id="0" name=""/>
        <dsp:cNvSpPr/>
      </dsp:nvSpPr>
      <dsp:spPr>
        <a:xfrm>
          <a:off x="638472" y="1610092"/>
          <a:ext cx="596364" cy="596364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87D447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DCD786-3549-4DB8-97EC-E6476595B1DA}">
      <dsp:nvSpPr>
        <dsp:cNvPr id="0" name=""/>
        <dsp:cNvSpPr/>
      </dsp:nvSpPr>
      <dsp:spPr>
        <a:xfrm>
          <a:off x="936654" y="2384821"/>
          <a:ext cx="5697516" cy="477091"/>
        </a:xfrm>
        <a:prstGeom prst="rect">
          <a:avLst/>
        </a:prstGeom>
        <a:solidFill>
          <a:srgbClr val="00ADDC">
            <a:lumMod val="20000"/>
            <a:lumOff val="8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8691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Дисбаланс между потреблением энергии (питанием) и небольшим расходом энергии при низком уровне ФА, приводит к ожирению</a:t>
          </a:r>
        </a:p>
      </dsp:txBody>
      <dsp:txXfrm>
        <a:off x="936654" y="2384821"/>
        <a:ext cx="5697516" cy="477091"/>
      </dsp:txXfrm>
    </dsp:sp>
    <dsp:sp modelId="{C32A68D8-3875-47A3-8256-46EEE7567335}">
      <dsp:nvSpPr>
        <dsp:cNvPr id="0" name=""/>
        <dsp:cNvSpPr/>
      </dsp:nvSpPr>
      <dsp:spPr>
        <a:xfrm>
          <a:off x="638472" y="2325185"/>
          <a:ext cx="596364" cy="596364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87D447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8E85BE-DF75-4295-85F3-420D05F194D8}">
      <dsp:nvSpPr>
        <dsp:cNvPr id="0" name=""/>
        <dsp:cNvSpPr/>
      </dsp:nvSpPr>
      <dsp:spPr>
        <a:xfrm>
          <a:off x="757201" y="3010281"/>
          <a:ext cx="5876969" cy="657264"/>
        </a:xfrm>
        <a:prstGeom prst="rect">
          <a:avLst/>
        </a:prstGeom>
        <a:solidFill>
          <a:srgbClr val="FEE29C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8691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Регулярная ФА оказывает положительное влияние на многие ФР, включая АГ, дислипидемию, гипергликемию, избыточную МТ, независимо от пола и возраста</a:t>
          </a:r>
        </a:p>
      </dsp:txBody>
      <dsp:txXfrm>
        <a:off x="757201" y="3010281"/>
        <a:ext cx="5876969" cy="657264"/>
      </dsp:txXfrm>
    </dsp:sp>
    <dsp:sp modelId="{5AA711E4-C9C3-4F60-988E-9A4B94BA793E}">
      <dsp:nvSpPr>
        <dsp:cNvPr id="0" name=""/>
        <dsp:cNvSpPr/>
      </dsp:nvSpPr>
      <dsp:spPr>
        <a:xfrm>
          <a:off x="459019" y="3040731"/>
          <a:ext cx="596364" cy="596364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87D447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99EC57-E51E-4195-BC3A-E99A62A2B6DD}">
      <dsp:nvSpPr>
        <dsp:cNvPr id="0" name=""/>
        <dsp:cNvSpPr/>
      </dsp:nvSpPr>
      <dsp:spPr>
        <a:xfrm>
          <a:off x="364761" y="3815914"/>
          <a:ext cx="6269410" cy="477091"/>
        </a:xfrm>
        <a:prstGeom prst="rect">
          <a:avLst/>
        </a:prstGeom>
        <a:solidFill>
          <a:srgbClr val="FFC000">
            <a:lumMod val="20000"/>
            <a:lumOff val="8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8691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У здоровых лиц, регулярно занимающихся ФА, общая и сердечно-сосудистая смертность снижается на 20-30%</a:t>
          </a:r>
        </a:p>
      </dsp:txBody>
      <dsp:txXfrm>
        <a:off x="364761" y="3815914"/>
        <a:ext cx="6269410" cy="477091"/>
      </dsp:txXfrm>
    </dsp:sp>
    <dsp:sp modelId="{3E5C7CD0-97A0-4232-9313-C2EB4D26763B}">
      <dsp:nvSpPr>
        <dsp:cNvPr id="0" name=""/>
        <dsp:cNvSpPr/>
      </dsp:nvSpPr>
      <dsp:spPr>
        <a:xfrm>
          <a:off x="66579" y="3756278"/>
          <a:ext cx="596364" cy="596364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87D447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C51FCF-B398-4DC8-B3DF-AD1E216F8BCD}">
      <dsp:nvSpPr>
        <dsp:cNvPr id="0" name=""/>
        <dsp:cNvSpPr/>
      </dsp:nvSpPr>
      <dsp:spPr>
        <a:xfrm>
          <a:off x="0" y="761005"/>
          <a:ext cx="6480720" cy="57960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87D447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84DCD5-8E70-4770-8F90-65774A3189B7}">
      <dsp:nvSpPr>
        <dsp:cNvPr id="0" name=""/>
        <dsp:cNvSpPr/>
      </dsp:nvSpPr>
      <dsp:spPr>
        <a:xfrm>
          <a:off x="308530" y="56014"/>
          <a:ext cx="6170601" cy="1044471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69" tIns="0" rIns="171469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Здоровые взрослые люди любого возраста должны заниматься не менее 150 минут/</a:t>
          </a:r>
          <a:r>
            <a:rPr lang="ru-RU" sz="1600" kern="1200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нед</a:t>
          </a:r>
          <a:r>
            <a:rPr lang="ru-RU" sz="1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. ФА умеренной интенсивности или не менее 75 минут/</a:t>
          </a:r>
          <a:r>
            <a:rPr lang="ru-RU" sz="1600" kern="1200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нед</a:t>
          </a:r>
          <a:r>
            <a:rPr lang="ru-RU" sz="1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. ФА высокой интенсивности или их комбинацией с эквивалентной нагрузкой</a:t>
          </a:r>
        </a:p>
      </dsp:txBody>
      <dsp:txXfrm>
        <a:off x="359517" y="107001"/>
        <a:ext cx="6068627" cy="942497"/>
      </dsp:txXfrm>
    </dsp:sp>
    <dsp:sp modelId="{D990CD7E-09BE-4C86-8B9F-6C9C0C535CE4}">
      <dsp:nvSpPr>
        <dsp:cNvPr id="0" name=""/>
        <dsp:cNvSpPr/>
      </dsp:nvSpPr>
      <dsp:spPr>
        <a:xfrm>
          <a:off x="0" y="2216604"/>
          <a:ext cx="6480720" cy="57960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87D447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513B6D-89E1-4366-900A-4024BCD84331}">
      <dsp:nvSpPr>
        <dsp:cNvPr id="0" name=""/>
        <dsp:cNvSpPr/>
      </dsp:nvSpPr>
      <dsp:spPr>
        <a:xfrm>
          <a:off x="308530" y="1464805"/>
          <a:ext cx="6170601" cy="1091278"/>
        </a:xfrm>
        <a:prstGeom prst="roundRect">
          <a:avLst/>
        </a:prstGeom>
        <a:solidFill>
          <a:srgbClr val="C00000">
            <a:lumMod val="20000"/>
            <a:lumOff val="8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69" tIns="0" rIns="171469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Для дополнительной пользы здоровым взрослым людям рекомендуется постепенное повышение аэробных физических нагрузок умеренной интенсивности до 300 мин/</a:t>
          </a:r>
          <a:r>
            <a:rPr lang="ru-RU" sz="1600" kern="1200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нед</a:t>
          </a:r>
          <a:r>
            <a:rPr lang="ru-RU" sz="1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. или высокой интенсивности до 150 мин/</a:t>
          </a:r>
          <a:r>
            <a:rPr lang="ru-RU" sz="1600" kern="1200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нед</a:t>
          </a:r>
          <a:r>
            <a:rPr lang="ru-RU" sz="1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. или их комбинацией с эквивалентной нагрузкой</a:t>
          </a:r>
        </a:p>
      </dsp:txBody>
      <dsp:txXfrm>
        <a:off x="361802" y="1518077"/>
        <a:ext cx="6064057" cy="984734"/>
      </dsp:txXfrm>
    </dsp:sp>
    <dsp:sp modelId="{DF576809-71B2-4560-8DE9-BBC1A7E0D708}">
      <dsp:nvSpPr>
        <dsp:cNvPr id="0" name=""/>
        <dsp:cNvSpPr/>
      </dsp:nvSpPr>
      <dsp:spPr>
        <a:xfrm>
          <a:off x="0" y="3720708"/>
          <a:ext cx="6480720" cy="57960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87D447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637AFA-791E-409B-9175-CC33282EC9C5}">
      <dsp:nvSpPr>
        <dsp:cNvPr id="0" name=""/>
        <dsp:cNvSpPr/>
      </dsp:nvSpPr>
      <dsp:spPr>
        <a:xfrm>
          <a:off x="308530" y="2920404"/>
          <a:ext cx="6170601" cy="1139783"/>
        </a:xfrm>
        <a:prstGeom prst="roundRect">
          <a:avLst/>
        </a:prstGeom>
        <a:solidFill>
          <a:srgbClr val="00ADDC">
            <a:lumMod val="40000"/>
            <a:lumOff val="6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69" tIns="0" rIns="171469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Рекомендуется регулярно проводить оценку и консультирование пациентов в плане физических нагрузок, чтобы стимулировать ФА и в случае необходимости поддерживать увеличение ее объема с течением времени </a:t>
          </a:r>
        </a:p>
      </dsp:txBody>
      <dsp:txXfrm>
        <a:off x="364170" y="2976044"/>
        <a:ext cx="6059321" cy="102850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3FC9F5-056E-4EBB-84C0-DB543587AFF1}">
      <dsp:nvSpPr>
        <dsp:cNvPr id="0" name=""/>
        <dsp:cNvSpPr/>
      </dsp:nvSpPr>
      <dsp:spPr>
        <a:xfrm>
          <a:off x="-5032261" y="-770984"/>
          <a:ext cx="5993040" cy="5993040"/>
        </a:xfrm>
        <a:prstGeom prst="blockArc">
          <a:avLst>
            <a:gd name="adj1" fmla="val 18900000"/>
            <a:gd name="adj2" fmla="val 2700000"/>
            <a:gd name="adj3" fmla="val 349"/>
          </a:avLst>
        </a:prstGeom>
        <a:noFill/>
        <a:ln w="12700" cap="flat" cmpd="sng" algn="ctr">
          <a:solidFill>
            <a:srgbClr val="87D447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148772-CF25-4FCA-98C9-FF2775D3BFB9}">
      <dsp:nvSpPr>
        <dsp:cNvPr id="0" name=""/>
        <dsp:cNvSpPr/>
      </dsp:nvSpPr>
      <dsp:spPr>
        <a:xfrm>
          <a:off x="503095" y="342198"/>
          <a:ext cx="6015266" cy="684752"/>
        </a:xfrm>
        <a:prstGeom prst="rect">
          <a:avLst/>
        </a:prstGeom>
        <a:solidFill>
          <a:srgbClr val="87D447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3523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Поощрять физическую активность и вытеснять малоподвижные формы поведения</a:t>
          </a:r>
        </a:p>
      </dsp:txBody>
      <dsp:txXfrm>
        <a:off x="503095" y="342198"/>
        <a:ext cx="6015266" cy="684752"/>
      </dsp:txXfrm>
    </dsp:sp>
    <dsp:sp modelId="{06E8A01B-5A28-4233-9D6C-9F9B1BA985E6}">
      <dsp:nvSpPr>
        <dsp:cNvPr id="0" name=""/>
        <dsp:cNvSpPr/>
      </dsp:nvSpPr>
      <dsp:spPr>
        <a:xfrm>
          <a:off x="75125" y="256604"/>
          <a:ext cx="855941" cy="855941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87D447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9B76BB-F1A4-4AA1-B00C-BE618C980A5B}">
      <dsp:nvSpPr>
        <dsp:cNvPr id="0" name=""/>
        <dsp:cNvSpPr/>
      </dsp:nvSpPr>
      <dsp:spPr>
        <a:xfrm>
          <a:off x="862169" y="1157427"/>
          <a:ext cx="5622681" cy="1236739"/>
        </a:xfrm>
        <a:prstGeom prst="rect">
          <a:avLst/>
        </a:prstGeom>
        <a:solidFill>
          <a:srgbClr val="FFC0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3523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Создавать благоприятные условия: безопасную и привлекательную антропогенную среду, доступные общественные места и инфраструктуру, способствующие физической активности</a:t>
          </a:r>
        </a:p>
      </dsp:txBody>
      <dsp:txXfrm>
        <a:off x="862169" y="1157427"/>
        <a:ext cx="5622681" cy="1236739"/>
      </dsp:txXfrm>
    </dsp:sp>
    <dsp:sp modelId="{7FC213B4-5A59-49D1-BBDD-E2F628F7E0A6}">
      <dsp:nvSpPr>
        <dsp:cNvPr id="0" name=""/>
        <dsp:cNvSpPr/>
      </dsp:nvSpPr>
      <dsp:spPr>
        <a:xfrm>
          <a:off x="467709" y="1283911"/>
          <a:ext cx="855941" cy="855941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87D447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E5997A-ECC5-45E8-8F4D-B06315512822}">
      <dsp:nvSpPr>
        <dsp:cNvPr id="0" name=""/>
        <dsp:cNvSpPr/>
      </dsp:nvSpPr>
      <dsp:spPr>
        <a:xfrm>
          <a:off x="874876" y="2576632"/>
          <a:ext cx="5622681" cy="1014742"/>
        </a:xfrm>
        <a:prstGeom prst="rect">
          <a:avLst/>
        </a:prstGeom>
        <a:solidFill>
          <a:srgbClr val="00ADDC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3523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Предоставить равные возможности для физически активного образа жизни независимо от пола, возраста, доходов, образования, этнической принадлежности, с учетом потребностей инвалидов</a:t>
          </a:r>
        </a:p>
      </dsp:txBody>
      <dsp:txXfrm>
        <a:off x="874876" y="2576632"/>
        <a:ext cx="5622681" cy="1014742"/>
      </dsp:txXfrm>
    </dsp:sp>
    <dsp:sp modelId="{73D04895-9513-4A06-9306-29E27BC99F90}">
      <dsp:nvSpPr>
        <dsp:cNvPr id="0" name=""/>
        <dsp:cNvSpPr/>
      </dsp:nvSpPr>
      <dsp:spPr>
        <a:xfrm>
          <a:off x="418792" y="2637538"/>
          <a:ext cx="855941" cy="855941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87D447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3C5CFC-3681-4279-973A-FB269473C6E9}">
      <dsp:nvSpPr>
        <dsp:cNvPr id="0" name=""/>
        <dsp:cNvSpPr/>
      </dsp:nvSpPr>
      <dsp:spPr>
        <a:xfrm>
          <a:off x="458763" y="3766319"/>
          <a:ext cx="6015266" cy="684752"/>
        </a:xfrm>
        <a:prstGeom prst="rect">
          <a:avLst/>
        </a:prstGeom>
        <a:solidFill>
          <a:srgbClr val="C00000">
            <a:lumMod val="20000"/>
            <a:lumOff val="8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3523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Устранять препятствия, мешающие физической активности и создавать условия для физической активности</a:t>
          </a:r>
        </a:p>
      </dsp:txBody>
      <dsp:txXfrm>
        <a:off x="458763" y="3766319"/>
        <a:ext cx="6015266" cy="684752"/>
      </dsp:txXfrm>
    </dsp:sp>
    <dsp:sp modelId="{21965ECC-8F8C-4939-B6B3-D8E3F27BE71E}">
      <dsp:nvSpPr>
        <dsp:cNvPr id="0" name=""/>
        <dsp:cNvSpPr/>
      </dsp:nvSpPr>
      <dsp:spPr>
        <a:xfrm>
          <a:off x="70032" y="3595130"/>
          <a:ext cx="855941" cy="855941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87D447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6E2A9E-F385-4F42-B84E-0DC6E091C7DB}">
      <dsp:nvSpPr>
        <dsp:cNvPr id="0" name=""/>
        <dsp:cNvSpPr/>
      </dsp:nvSpPr>
      <dsp:spPr>
        <a:xfrm>
          <a:off x="0" y="224"/>
          <a:ext cx="8291264" cy="0"/>
        </a:xfrm>
        <a:prstGeom prst="line">
          <a:avLst/>
        </a:prstGeom>
        <a:solidFill>
          <a:srgbClr val="C0504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C0504D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1D2AE54-5342-4E8F-AE7D-8BF9D1B0DA61}">
      <dsp:nvSpPr>
        <dsp:cNvPr id="0" name=""/>
        <dsp:cNvSpPr/>
      </dsp:nvSpPr>
      <dsp:spPr>
        <a:xfrm>
          <a:off x="0" y="224"/>
          <a:ext cx="8291264" cy="9411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Короткие активные перерывы в течение дня. </a:t>
          </a:r>
          <a:r>
            <a:rPr lang="ru-RU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Короткие разминки являются дополнением к рекомендациям в отношении продолжительности физической активности в течение недели. Танцы, игры с детьми и выполнение домашних обязанностей, таких как уборка дома и уход за садом, также позволяют оставаться физически активным в домашних условиях</a:t>
          </a:r>
        </a:p>
      </dsp:txBody>
      <dsp:txXfrm>
        <a:off x="0" y="224"/>
        <a:ext cx="8291264" cy="941114"/>
      </dsp:txXfrm>
    </dsp:sp>
    <dsp:sp modelId="{9892182D-D939-4D8E-BB12-57CACBF82EB6}">
      <dsp:nvSpPr>
        <dsp:cNvPr id="0" name=""/>
        <dsp:cNvSpPr/>
      </dsp:nvSpPr>
      <dsp:spPr>
        <a:xfrm>
          <a:off x="0" y="941339"/>
          <a:ext cx="8291264" cy="0"/>
        </a:xfrm>
        <a:prstGeom prst="line">
          <a:avLst/>
        </a:prstGeo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4E20DD4-1BBA-402E-81ED-A811D492B87F}">
      <dsp:nvSpPr>
        <dsp:cNvPr id="0" name=""/>
        <dsp:cNvSpPr/>
      </dsp:nvSpPr>
      <dsp:spPr>
        <a:xfrm>
          <a:off x="0" y="941339"/>
          <a:ext cx="8283167" cy="10596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Использование онлайн-ресурсов. </a:t>
          </a:r>
          <a:r>
            <a:rPr lang="ru-RU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Предполагает комплексы физических упражнений. Многие из них находятся в бесплатном доступе на </a:t>
          </a:r>
          <a:r>
            <a:rPr lang="en-US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YouTube</a:t>
          </a:r>
          <a:r>
            <a:rPr lang="ru-RU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. В отсутствие опыта выполнения подобных упражнений, необходимо соблюдать осторожность  принимать во внимание свое здоровье и свои ограничения (переносимость нагрузок)</a:t>
          </a:r>
        </a:p>
      </dsp:txBody>
      <dsp:txXfrm>
        <a:off x="0" y="941339"/>
        <a:ext cx="8283167" cy="1059628"/>
      </dsp:txXfrm>
    </dsp:sp>
    <dsp:sp modelId="{1C47B805-5D95-4A3A-A24E-C8474B03B211}">
      <dsp:nvSpPr>
        <dsp:cNvPr id="0" name=""/>
        <dsp:cNvSpPr/>
      </dsp:nvSpPr>
      <dsp:spPr>
        <a:xfrm>
          <a:off x="0" y="2000968"/>
          <a:ext cx="8291264" cy="0"/>
        </a:xfrm>
        <a:prstGeom prst="line">
          <a:avLst/>
        </a:prstGeom>
        <a:solidFill>
          <a:srgbClr val="8064A2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8064A2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69BC18F-BB37-477D-89EB-C2E08B298C7A}">
      <dsp:nvSpPr>
        <dsp:cNvPr id="0" name=""/>
        <dsp:cNvSpPr/>
      </dsp:nvSpPr>
      <dsp:spPr>
        <a:xfrm>
          <a:off x="0" y="2000968"/>
          <a:ext cx="8291264" cy="9411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Ходьба.</a:t>
          </a:r>
          <a:r>
            <a:rPr lang="ru-RU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Даже в небольших помещениях хождение по периметру или марш на месте могут помочь оставаться активным. Если вам звонят, стойте или ходите по дому, во время разговора, а не сидите. Если вы решили выйти на улицу, чтобы прогуляться или заняться спортом. Убедитесь, что вы находитесь на расстоянии не менее 1,5 – 2 метра от других людей</a:t>
          </a:r>
        </a:p>
      </dsp:txBody>
      <dsp:txXfrm>
        <a:off x="0" y="2000968"/>
        <a:ext cx="8291264" cy="941114"/>
      </dsp:txXfrm>
    </dsp:sp>
    <dsp:sp modelId="{E1C272FC-20BD-442E-8739-7146D822DD94}">
      <dsp:nvSpPr>
        <dsp:cNvPr id="0" name=""/>
        <dsp:cNvSpPr/>
      </dsp:nvSpPr>
      <dsp:spPr>
        <a:xfrm>
          <a:off x="0" y="2942082"/>
          <a:ext cx="8291264" cy="0"/>
        </a:xfrm>
        <a:prstGeom prst="line">
          <a:avLst/>
        </a:prstGeom>
        <a:solidFill>
          <a:srgbClr val="4BACC6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5A12CC5-C469-4C7C-B627-CE1B1EACBEDD}">
      <dsp:nvSpPr>
        <dsp:cNvPr id="0" name=""/>
        <dsp:cNvSpPr/>
      </dsp:nvSpPr>
      <dsp:spPr>
        <a:xfrm>
          <a:off x="0" y="2942082"/>
          <a:ext cx="8291264" cy="9411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Проведение времени в стоячем положении. </a:t>
          </a:r>
          <a:r>
            <a:rPr lang="ru-RU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Сократить время, проводимое в сидячем положении, и по возможности, отдавать предпочтение положению стоя, стараться оставаться не более 30 минут в сидячем положении и положении лежа. Во время отдыха в сидячем положении отдавать предпочтение чтению, настольным играм, собирать </a:t>
          </a:r>
          <a:r>
            <a:rPr lang="ru-RU" sz="16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пазлы</a:t>
          </a:r>
          <a:r>
            <a:rPr lang="ru-RU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и др.</a:t>
          </a:r>
          <a:endParaRPr lang="ru-RU" sz="25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0" y="2942082"/>
        <a:ext cx="8291264" cy="941114"/>
      </dsp:txXfrm>
    </dsp:sp>
    <dsp:sp modelId="{E6B8DBCA-CCB8-4A3D-B932-8ADC89D73C49}">
      <dsp:nvSpPr>
        <dsp:cNvPr id="0" name=""/>
        <dsp:cNvSpPr/>
      </dsp:nvSpPr>
      <dsp:spPr>
        <a:xfrm>
          <a:off x="0" y="3883196"/>
          <a:ext cx="8291264" cy="0"/>
        </a:xfrm>
        <a:prstGeom prst="line">
          <a:avLst/>
        </a:prstGeom>
        <a:solidFill>
          <a:srgbClr val="1AB39F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1AB39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E5C84A2-3286-45B8-AC6D-AAEFE9AC703D}">
      <dsp:nvSpPr>
        <dsp:cNvPr id="0" name=""/>
        <dsp:cNvSpPr/>
      </dsp:nvSpPr>
      <dsp:spPr>
        <a:xfrm>
          <a:off x="0" y="3883196"/>
          <a:ext cx="8291264" cy="9411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Расслабление.</a:t>
          </a:r>
          <a:r>
            <a:rPr lang="ru-RU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Медитация, глубокие вдохи и выдохи помогут сохранять спокойствие</a:t>
          </a:r>
        </a:p>
      </dsp:txBody>
      <dsp:txXfrm>
        <a:off x="0" y="3883196"/>
        <a:ext cx="8291264" cy="94111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6E2A9E-F385-4F42-B84E-0DC6E091C7DB}">
      <dsp:nvSpPr>
        <dsp:cNvPr id="0" name=""/>
        <dsp:cNvSpPr/>
      </dsp:nvSpPr>
      <dsp:spPr>
        <a:xfrm>
          <a:off x="0" y="2264"/>
          <a:ext cx="8229600" cy="0"/>
        </a:xfrm>
        <a:prstGeom prst="line">
          <a:avLst/>
        </a:prstGeom>
        <a:solidFill>
          <a:srgbClr val="C0504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C0504D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1D2AE54-5342-4E8F-AE7D-8BF9D1B0DA61}">
      <dsp:nvSpPr>
        <dsp:cNvPr id="0" name=""/>
        <dsp:cNvSpPr/>
      </dsp:nvSpPr>
      <dsp:spPr>
        <a:xfrm>
          <a:off x="0" y="2264"/>
          <a:ext cx="8229600" cy="7720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Противодействовать снижению уровней физической активности и сокращать неравенства</a:t>
          </a:r>
        </a:p>
      </dsp:txBody>
      <dsp:txXfrm>
        <a:off x="0" y="2264"/>
        <a:ext cx="8229600" cy="772097"/>
      </dsp:txXfrm>
    </dsp:sp>
    <dsp:sp modelId="{9892182D-D939-4D8E-BB12-57CACBF82EB6}">
      <dsp:nvSpPr>
        <dsp:cNvPr id="0" name=""/>
        <dsp:cNvSpPr/>
      </dsp:nvSpPr>
      <dsp:spPr>
        <a:xfrm>
          <a:off x="0" y="774361"/>
          <a:ext cx="8229600" cy="0"/>
        </a:xfrm>
        <a:prstGeom prst="line">
          <a:avLst/>
        </a:prstGeo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4E20DD4-1BBA-402E-81ED-A811D492B87F}">
      <dsp:nvSpPr>
        <dsp:cNvPr id="0" name=""/>
        <dsp:cNvSpPr/>
      </dsp:nvSpPr>
      <dsp:spPr>
        <a:xfrm>
          <a:off x="0" y="774361"/>
          <a:ext cx="8229600" cy="7720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Продвигать подход, охватывающий все этапы жизни</a:t>
          </a:r>
        </a:p>
      </dsp:txBody>
      <dsp:txXfrm>
        <a:off x="0" y="774361"/>
        <a:ext cx="8229600" cy="772097"/>
      </dsp:txXfrm>
    </dsp:sp>
    <dsp:sp modelId="{1C47B805-5D95-4A3A-A24E-C8474B03B211}">
      <dsp:nvSpPr>
        <dsp:cNvPr id="0" name=""/>
        <dsp:cNvSpPr/>
      </dsp:nvSpPr>
      <dsp:spPr>
        <a:xfrm>
          <a:off x="0" y="1546458"/>
          <a:ext cx="8229600" cy="0"/>
        </a:xfrm>
        <a:prstGeom prst="line">
          <a:avLst/>
        </a:prstGeom>
        <a:solidFill>
          <a:srgbClr val="8064A2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8064A2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69BC18F-BB37-477D-89EB-C2E08B298C7A}">
      <dsp:nvSpPr>
        <dsp:cNvPr id="0" name=""/>
        <dsp:cNvSpPr/>
      </dsp:nvSpPr>
      <dsp:spPr>
        <a:xfrm>
          <a:off x="0" y="1546458"/>
          <a:ext cx="8229600" cy="7720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Расширять права и возможности людей и сообществ, создавая условия для укрепления здоровья и активного участия в жизни общества</a:t>
          </a:r>
        </a:p>
      </dsp:txBody>
      <dsp:txXfrm>
        <a:off x="0" y="1546458"/>
        <a:ext cx="8229600" cy="772097"/>
      </dsp:txXfrm>
    </dsp:sp>
    <dsp:sp modelId="{E1C272FC-20BD-442E-8739-7146D822DD94}">
      <dsp:nvSpPr>
        <dsp:cNvPr id="0" name=""/>
        <dsp:cNvSpPr/>
      </dsp:nvSpPr>
      <dsp:spPr>
        <a:xfrm>
          <a:off x="0" y="2318555"/>
          <a:ext cx="8229600" cy="0"/>
        </a:xfrm>
        <a:prstGeom prst="line">
          <a:avLst/>
        </a:prstGeom>
        <a:solidFill>
          <a:srgbClr val="4BACC6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5A12CC5-C469-4C7C-B627-CE1B1EACBEDD}">
      <dsp:nvSpPr>
        <dsp:cNvPr id="0" name=""/>
        <dsp:cNvSpPr/>
      </dsp:nvSpPr>
      <dsp:spPr>
        <a:xfrm>
          <a:off x="0" y="2318555"/>
          <a:ext cx="8229600" cy="7720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Поощрять </a:t>
          </a:r>
          <a:r>
            <a:rPr lang="ru-RU" sz="20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многосекторальные</a:t>
          </a:r>
          <a:r>
            <a:rPr lang="ru-RU" sz="20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и рациональные подходы, построенные на партнерстве </a:t>
          </a:r>
        </a:p>
      </dsp:txBody>
      <dsp:txXfrm>
        <a:off x="0" y="2318555"/>
        <a:ext cx="8229600" cy="772097"/>
      </dsp:txXfrm>
    </dsp:sp>
    <dsp:sp modelId="{E6B8DBCA-CCB8-4A3D-B932-8ADC89D73C49}">
      <dsp:nvSpPr>
        <dsp:cNvPr id="0" name=""/>
        <dsp:cNvSpPr/>
      </dsp:nvSpPr>
      <dsp:spPr>
        <a:xfrm>
          <a:off x="0" y="3090652"/>
          <a:ext cx="8229600" cy="0"/>
        </a:xfrm>
        <a:prstGeom prst="line">
          <a:avLst/>
        </a:prstGeom>
        <a:solidFill>
          <a:srgbClr val="1AB39F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1AB39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E5C84A2-3286-45B8-AC6D-AAEFE9AC703D}">
      <dsp:nvSpPr>
        <dsp:cNvPr id="0" name=""/>
        <dsp:cNvSpPr/>
      </dsp:nvSpPr>
      <dsp:spPr>
        <a:xfrm>
          <a:off x="0" y="3090652"/>
          <a:ext cx="8229600" cy="7720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Добиваться приспособляемости программ (вмешательств) в области физической активности к разным контекстам</a:t>
          </a:r>
        </a:p>
      </dsp:txBody>
      <dsp:txXfrm>
        <a:off x="0" y="3090652"/>
        <a:ext cx="8229600" cy="772097"/>
      </dsp:txXfrm>
    </dsp:sp>
    <dsp:sp modelId="{B5493B44-7F38-42FB-826B-1F02840ECD7A}">
      <dsp:nvSpPr>
        <dsp:cNvPr id="0" name=""/>
        <dsp:cNvSpPr/>
      </dsp:nvSpPr>
      <dsp:spPr>
        <a:xfrm>
          <a:off x="0" y="3862749"/>
          <a:ext cx="8229600" cy="0"/>
        </a:xfrm>
        <a:prstGeom prst="line">
          <a:avLst/>
        </a:prstGeom>
        <a:solidFill>
          <a:srgbClr val="C00000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C00000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4EA182B-E5FC-4C2F-A055-5F28C4F90B8A}">
      <dsp:nvSpPr>
        <dsp:cNvPr id="0" name=""/>
        <dsp:cNvSpPr/>
      </dsp:nvSpPr>
      <dsp:spPr>
        <a:xfrm>
          <a:off x="0" y="3862749"/>
          <a:ext cx="8229600" cy="7720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Применять научно обоснованные стратегии для поддержки физической активности и веси мониторинг их осуществления и эффекта</a:t>
          </a:r>
        </a:p>
      </dsp:txBody>
      <dsp:txXfrm>
        <a:off x="0" y="3862749"/>
        <a:ext cx="8229600" cy="77209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F12DA9-E501-41A7-A3BA-A4AF7DF04BA1}">
      <dsp:nvSpPr>
        <dsp:cNvPr id="0" name=""/>
        <dsp:cNvSpPr/>
      </dsp:nvSpPr>
      <dsp:spPr>
        <a:xfrm>
          <a:off x="0" y="0"/>
          <a:ext cx="7200800" cy="2106234"/>
        </a:xfrm>
        <a:prstGeom prst="roundRect">
          <a:avLst>
            <a:gd name="adj" fmla="val 10000"/>
          </a:avLst>
        </a:prstGeom>
        <a:solidFill>
          <a:srgbClr val="87D447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87D447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3E9121-79E1-41F1-A0BE-8EC02C8A857E}">
      <dsp:nvSpPr>
        <dsp:cNvPr id="0" name=""/>
        <dsp:cNvSpPr/>
      </dsp:nvSpPr>
      <dsp:spPr>
        <a:xfrm>
          <a:off x="218007" y="280831"/>
          <a:ext cx="1573206" cy="154457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279269-C389-4295-9D9C-6B691090E61C}">
      <dsp:nvSpPr>
        <dsp:cNvPr id="0" name=""/>
        <dsp:cNvSpPr/>
      </dsp:nvSpPr>
      <dsp:spPr>
        <a:xfrm rot="10800000">
          <a:off x="218007" y="2106234"/>
          <a:ext cx="1573206" cy="2574286"/>
        </a:xfrm>
        <a:prstGeom prst="round2SameRect">
          <a:avLst>
            <a:gd name="adj1" fmla="val 10500"/>
            <a:gd name="adj2" fmla="val 0"/>
          </a:avLst>
        </a:prstGeom>
        <a:solidFill>
          <a:srgbClr val="87D447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Обеспечить осуществление руководства на высшем уровне</a:t>
          </a:r>
        </a:p>
      </dsp:txBody>
      <dsp:txXfrm rot="10800000">
        <a:off x="266389" y="2106234"/>
        <a:ext cx="1476442" cy="2525904"/>
      </dsp:txXfrm>
    </dsp:sp>
    <dsp:sp modelId="{00D8258E-CD23-42A6-9907-D6034A70E77B}">
      <dsp:nvSpPr>
        <dsp:cNvPr id="0" name=""/>
        <dsp:cNvSpPr/>
      </dsp:nvSpPr>
      <dsp:spPr>
        <a:xfrm>
          <a:off x="1948533" y="280831"/>
          <a:ext cx="1573206" cy="154457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36B09E-E24B-427D-8C24-CDC092EAEC34}">
      <dsp:nvSpPr>
        <dsp:cNvPr id="0" name=""/>
        <dsp:cNvSpPr/>
      </dsp:nvSpPr>
      <dsp:spPr>
        <a:xfrm rot="10800000">
          <a:off x="1948533" y="2106234"/>
          <a:ext cx="1573206" cy="2574286"/>
        </a:xfrm>
        <a:prstGeom prst="round2SameRect">
          <a:avLst>
            <a:gd name="adj1" fmla="val 10500"/>
            <a:gd name="adj2" fmla="val 0"/>
          </a:avLst>
        </a:prstGeom>
        <a:solidFill>
          <a:srgbClr val="FFC0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Поощрение физической активности на всех этапах жизни в контексте национальной политики</a:t>
          </a:r>
        </a:p>
      </dsp:txBody>
      <dsp:txXfrm rot="10800000">
        <a:off x="1996915" y="2106234"/>
        <a:ext cx="1476442" cy="2525904"/>
      </dsp:txXfrm>
    </dsp:sp>
    <dsp:sp modelId="{A0871EFB-2138-4021-8AFF-744E8F09530D}">
      <dsp:nvSpPr>
        <dsp:cNvPr id="0" name=""/>
        <dsp:cNvSpPr/>
      </dsp:nvSpPr>
      <dsp:spPr>
        <a:xfrm>
          <a:off x="3679060" y="280831"/>
          <a:ext cx="1573206" cy="154457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AEE9A7-B561-40A8-99F6-6A4F84B68875}">
      <dsp:nvSpPr>
        <dsp:cNvPr id="0" name=""/>
        <dsp:cNvSpPr/>
      </dsp:nvSpPr>
      <dsp:spPr>
        <a:xfrm rot="10800000">
          <a:off x="3679060" y="2106234"/>
          <a:ext cx="1573206" cy="2574286"/>
        </a:xfrm>
        <a:prstGeom prst="round2SameRect">
          <a:avLst>
            <a:gd name="adj1" fmla="val 10500"/>
            <a:gd name="adj2" fmla="val 0"/>
          </a:avLst>
        </a:prstGeom>
        <a:solidFill>
          <a:srgbClr val="1AB39F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Создать механизм координации и содействовать построению альянсов</a:t>
          </a:r>
        </a:p>
      </dsp:txBody>
      <dsp:txXfrm rot="10800000">
        <a:off x="3727442" y="2106234"/>
        <a:ext cx="1476442" cy="2525904"/>
      </dsp:txXfrm>
    </dsp:sp>
    <dsp:sp modelId="{82AB7CDD-CCB2-4A86-B184-33769D60D3E9}">
      <dsp:nvSpPr>
        <dsp:cNvPr id="0" name=""/>
        <dsp:cNvSpPr/>
      </dsp:nvSpPr>
      <dsp:spPr>
        <a:xfrm>
          <a:off x="5409586" y="280831"/>
          <a:ext cx="1573206" cy="154457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FAD7EB-E813-48F4-8CB2-65E6A7A1DFF9}">
      <dsp:nvSpPr>
        <dsp:cNvPr id="0" name=""/>
        <dsp:cNvSpPr/>
      </dsp:nvSpPr>
      <dsp:spPr>
        <a:xfrm rot="10800000">
          <a:off x="5400887" y="2089243"/>
          <a:ext cx="1573206" cy="2574286"/>
        </a:xfrm>
        <a:prstGeom prst="round2SameRect">
          <a:avLst>
            <a:gd name="adj1" fmla="val 10500"/>
            <a:gd name="adj2" fmla="val 0"/>
          </a:avLst>
        </a:prstGeom>
        <a:solidFill>
          <a:srgbClr val="C00000">
            <a:lumMod val="20000"/>
            <a:lumOff val="8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Обеспечить эффективность и подотчетность механизмов, определить роли и обязанности, достаточные ресурсы,  проводить оценку их работы</a:t>
          </a:r>
        </a:p>
      </dsp:txBody>
      <dsp:txXfrm rot="10800000">
        <a:off x="5449269" y="2089243"/>
        <a:ext cx="1476442" cy="252590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24125C-C32F-4880-8CE6-A71CF7CE89AC}">
      <dsp:nvSpPr>
        <dsp:cNvPr id="0" name=""/>
        <dsp:cNvSpPr/>
      </dsp:nvSpPr>
      <dsp:spPr>
        <a:xfrm>
          <a:off x="0" y="0"/>
          <a:ext cx="6897960" cy="1944216"/>
        </a:xfrm>
        <a:prstGeom prst="roundRect">
          <a:avLst>
            <a:gd name="adj" fmla="val 10000"/>
          </a:avLst>
        </a:prstGeom>
        <a:solidFill>
          <a:srgbClr val="87D447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87D447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19DBCA-9BF5-4E27-8589-FB68C6424F88}">
      <dsp:nvSpPr>
        <dsp:cNvPr id="0" name=""/>
        <dsp:cNvSpPr/>
      </dsp:nvSpPr>
      <dsp:spPr>
        <a:xfrm>
          <a:off x="208838" y="259228"/>
          <a:ext cx="1507042" cy="142575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t="-5000" b="-5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8AF469-3B43-48C1-8D72-54BD042770E5}">
      <dsp:nvSpPr>
        <dsp:cNvPr id="0" name=""/>
        <dsp:cNvSpPr/>
      </dsp:nvSpPr>
      <dsp:spPr>
        <a:xfrm rot="10800000">
          <a:off x="208838" y="1944216"/>
          <a:ext cx="1507042" cy="2376264"/>
        </a:xfrm>
        <a:prstGeom prst="round2SameRect">
          <a:avLst>
            <a:gd name="adj1" fmla="val 10500"/>
            <a:gd name="adj2" fmla="val 0"/>
          </a:avLst>
        </a:prstGeom>
        <a:solidFill>
          <a:srgbClr val="87D447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Уменьшить автомобильное движение и улучшить условия для ходьбы пешком и езды на велосипеде</a:t>
          </a:r>
        </a:p>
      </dsp:txBody>
      <dsp:txXfrm rot="10800000">
        <a:off x="255185" y="1944216"/>
        <a:ext cx="1414348" cy="2329917"/>
      </dsp:txXfrm>
    </dsp:sp>
    <dsp:sp modelId="{364948B2-3A3C-44DC-8F51-600823D5C90B}">
      <dsp:nvSpPr>
        <dsp:cNvPr id="0" name=""/>
        <dsp:cNvSpPr/>
      </dsp:nvSpPr>
      <dsp:spPr>
        <a:xfrm>
          <a:off x="1866585" y="259228"/>
          <a:ext cx="1507042" cy="142575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 l="-21000" r="-21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2D1A65-B4D6-42C4-BFBF-37608DE4932E}">
      <dsp:nvSpPr>
        <dsp:cNvPr id="0" name=""/>
        <dsp:cNvSpPr/>
      </dsp:nvSpPr>
      <dsp:spPr>
        <a:xfrm rot="10800000">
          <a:off x="1866585" y="1944216"/>
          <a:ext cx="1507042" cy="2376264"/>
        </a:xfrm>
        <a:prstGeom prst="round2SameRect">
          <a:avLst>
            <a:gd name="adj1" fmla="val 10500"/>
            <a:gd name="adj2" fmla="val 0"/>
          </a:avLst>
        </a:prstGeom>
        <a:solidFill>
          <a:srgbClr val="FFC0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Обеспечить возможности  и проводить консультирование по вопросам физической активности на предприятиях и в организациях</a:t>
          </a:r>
        </a:p>
      </dsp:txBody>
      <dsp:txXfrm rot="10800000">
        <a:off x="1912932" y="1944216"/>
        <a:ext cx="1414348" cy="2329917"/>
      </dsp:txXfrm>
    </dsp:sp>
    <dsp:sp modelId="{7BE8C144-CE86-438F-9B79-8C68745ABD49}">
      <dsp:nvSpPr>
        <dsp:cNvPr id="0" name=""/>
        <dsp:cNvSpPr/>
      </dsp:nvSpPr>
      <dsp:spPr>
        <a:xfrm>
          <a:off x="3524332" y="259228"/>
          <a:ext cx="1507042" cy="142575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rcRect/>
          <a:stretch>
            <a:fillRect t="-3000" b="-3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F19396-03B6-4AD8-A112-D06FCA54D73C}">
      <dsp:nvSpPr>
        <dsp:cNvPr id="0" name=""/>
        <dsp:cNvSpPr/>
      </dsp:nvSpPr>
      <dsp:spPr>
        <a:xfrm rot="10800000">
          <a:off x="3524332" y="1944216"/>
          <a:ext cx="1507042" cy="2376264"/>
        </a:xfrm>
        <a:prstGeom prst="round2SameRect">
          <a:avLst>
            <a:gd name="adj1" fmla="val 10500"/>
            <a:gd name="adj2" fmla="val 0"/>
          </a:avLst>
        </a:prstGeom>
        <a:solidFill>
          <a:srgbClr val="00ADDC">
            <a:lumMod val="20000"/>
            <a:lumOff val="8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Интегрировать физическую активность в профилактику и лечение заболеваний и реабилитацию после болезни</a:t>
          </a:r>
        </a:p>
      </dsp:txBody>
      <dsp:txXfrm rot="10800000">
        <a:off x="3570679" y="1944216"/>
        <a:ext cx="1414348" cy="2329917"/>
      </dsp:txXfrm>
    </dsp:sp>
    <dsp:sp modelId="{05A4A43F-2927-4F40-A39D-0041C8CC766A}">
      <dsp:nvSpPr>
        <dsp:cNvPr id="0" name=""/>
        <dsp:cNvSpPr/>
      </dsp:nvSpPr>
      <dsp:spPr>
        <a:xfrm>
          <a:off x="5182078" y="259228"/>
          <a:ext cx="1507042" cy="142575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rcRect/>
          <a:stretch>
            <a:fillRect l="-21000" r="-21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D2DE67-3F18-4E97-A672-A98E55E58EDC}">
      <dsp:nvSpPr>
        <dsp:cNvPr id="0" name=""/>
        <dsp:cNvSpPr/>
      </dsp:nvSpPr>
      <dsp:spPr>
        <a:xfrm rot="10800000">
          <a:off x="5182078" y="1944216"/>
          <a:ext cx="1507042" cy="2376264"/>
        </a:xfrm>
        <a:prstGeom prst="round2SameRect">
          <a:avLst>
            <a:gd name="adj1" fmla="val 10500"/>
            <a:gd name="adj2" fmla="val 0"/>
          </a:avLst>
        </a:prstGeom>
        <a:solidFill>
          <a:srgbClr val="C00000">
            <a:lumMod val="20000"/>
            <a:lumOff val="8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Улучшить доступ к спортивным сооружениям и предлагаемым возможностям для занятия физической активностью, особенно для уязвимых групп</a:t>
          </a:r>
        </a:p>
      </dsp:txBody>
      <dsp:txXfrm rot="10800000">
        <a:off x="5228425" y="1944216"/>
        <a:ext cx="1414348" cy="232991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24125C-C32F-4880-8CE6-A71CF7CE89AC}">
      <dsp:nvSpPr>
        <dsp:cNvPr id="0" name=""/>
        <dsp:cNvSpPr/>
      </dsp:nvSpPr>
      <dsp:spPr>
        <a:xfrm>
          <a:off x="0" y="0"/>
          <a:ext cx="7402016" cy="2073830"/>
        </a:xfrm>
        <a:prstGeom prst="roundRect">
          <a:avLst>
            <a:gd name="adj" fmla="val 10000"/>
          </a:avLst>
        </a:prstGeom>
        <a:solidFill>
          <a:srgbClr val="87D447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87D447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19DBCA-9BF5-4E27-8589-FB68C6424F88}">
      <dsp:nvSpPr>
        <dsp:cNvPr id="0" name=""/>
        <dsp:cNvSpPr/>
      </dsp:nvSpPr>
      <dsp:spPr>
        <a:xfrm>
          <a:off x="224098" y="276510"/>
          <a:ext cx="1617167" cy="152080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l="-20000" r="-20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8AF469-3B43-48C1-8D72-54BD042770E5}">
      <dsp:nvSpPr>
        <dsp:cNvPr id="0" name=""/>
        <dsp:cNvSpPr/>
      </dsp:nvSpPr>
      <dsp:spPr>
        <a:xfrm rot="10800000">
          <a:off x="224098" y="2073830"/>
          <a:ext cx="1617167" cy="2534681"/>
        </a:xfrm>
        <a:prstGeom prst="round2SameRect">
          <a:avLst>
            <a:gd name="adj1" fmla="val 10500"/>
            <a:gd name="adj2" fmla="val 0"/>
          </a:avLst>
        </a:prstGeom>
        <a:solidFill>
          <a:srgbClr val="FFC0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Улучшить качество консультаций по вопросам физической активности, </a:t>
          </a:r>
          <a:r>
            <a:rPr lang="ru-RU" sz="1400" kern="1200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предоставля-емых</a:t>
          </a:r>
          <a:r>
            <a:rPr lang="ru-RU" sz="14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 медицинскими работниками лицам старшего возраста</a:t>
          </a:r>
        </a:p>
      </dsp:txBody>
      <dsp:txXfrm rot="10800000">
        <a:off x="273831" y="2073830"/>
        <a:ext cx="1517701" cy="2484948"/>
      </dsp:txXfrm>
    </dsp:sp>
    <dsp:sp modelId="{364948B2-3A3C-44DC-8F51-600823D5C90B}">
      <dsp:nvSpPr>
        <dsp:cNvPr id="0" name=""/>
        <dsp:cNvSpPr/>
      </dsp:nvSpPr>
      <dsp:spPr>
        <a:xfrm>
          <a:off x="2002982" y="276510"/>
          <a:ext cx="1617167" cy="152080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 l="-21000" r="-21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2D1A65-B4D6-42C4-BFBF-37608DE4932E}">
      <dsp:nvSpPr>
        <dsp:cNvPr id="0" name=""/>
        <dsp:cNvSpPr/>
      </dsp:nvSpPr>
      <dsp:spPr>
        <a:xfrm rot="10800000">
          <a:off x="2002982" y="2073830"/>
          <a:ext cx="1617167" cy="2534681"/>
        </a:xfrm>
        <a:prstGeom prst="round2SameRect">
          <a:avLst>
            <a:gd name="adj1" fmla="val 10500"/>
            <a:gd name="adj2" fmla="val 0"/>
          </a:avLst>
        </a:prstGeom>
        <a:solidFill>
          <a:srgbClr val="87D447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Обеспечить инфраструктуру и благоприятную среду для физической активности лиц старшего возраста</a:t>
          </a:r>
        </a:p>
      </dsp:txBody>
      <dsp:txXfrm rot="10800000">
        <a:off x="2052715" y="2073830"/>
        <a:ext cx="1517701" cy="2484948"/>
      </dsp:txXfrm>
    </dsp:sp>
    <dsp:sp modelId="{7BE8C144-CE86-438F-9B79-8C68745ABD49}">
      <dsp:nvSpPr>
        <dsp:cNvPr id="0" name=""/>
        <dsp:cNvSpPr/>
      </dsp:nvSpPr>
      <dsp:spPr>
        <a:xfrm>
          <a:off x="3781866" y="276510"/>
          <a:ext cx="1617167" cy="152080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rcRect/>
          <a:stretch>
            <a:fillRect l="-21000" r="-21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F19396-03B6-4AD8-A112-D06FCA54D73C}">
      <dsp:nvSpPr>
        <dsp:cNvPr id="0" name=""/>
        <dsp:cNvSpPr/>
      </dsp:nvSpPr>
      <dsp:spPr>
        <a:xfrm rot="10800000">
          <a:off x="3781866" y="2073830"/>
          <a:ext cx="1617167" cy="2534681"/>
        </a:xfrm>
        <a:prstGeom prst="round2SameRect">
          <a:avLst>
            <a:gd name="adj1" fmla="val 10500"/>
            <a:gd name="adj2" fmla="val 0"/>
          </a:avLst>
        </a:prstGeom>
        <a:solidFill>
          <a:srgbClr val="C00000">
            <a:lumMod val="20000"/>
            <a:lumOff val="8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Вовлекать лиц старшего возраста в занятия физической активностью, способствующей социализации</a:t>
          </a:r>
        </a:p>
      </dsp:txBody>
      <dsp:txXfrm rot="10800000">
        <a:off x="3831599" y="2073830"/>
        <a:ext cx="1517701" cy="2484948"/>
      </dsp:txXfrm>
    </dsp:sp>
    <dsp:sp modelId="{05A4A43F-2927-4F40-A39D-0041C8CC766A}">
      <dsp:nvSpPr>
        <dsp:cNvPr id="0" name=""/>
        <dsp:cNvSpPr/>
      </dsp:nvSpPr>
      <dsp:spPr>
        <a:xfrm>
          <a:off x="5560750" y="276510"/>
          <a:ext cx="1617167" cy="152080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rcRect/>
          <a:stretch>
            <a:fillRect l="-21000" r="-21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D2DE67-3F18-4E97-A672-A98E55E58EDC}">
      <dsp:nvSpPr>
        <dsp:cNvPr id="0" name=""/>
        <dsp:cNvSpPr/>
      </dsp:nvSpPr>
      <dsp:spPr>
        <a:xfrm rot="10800000">
          <a:off x="5560750" y="2073830"/>
          <a:ext cx="1617167" cy="2534681"/>
        </a:xfrm>
        <a:prstGeom prst="round2SameRect">
          <a:avLst>
            <a:gd name="adj1" fmla="val 10500"/>
            <a:gd name="adj2" fmla="val 0"/>
          </a:avLst>
        </a:prstGeom>
        <a:solidFill>
          <a:srgbClr val="00ADDC">
            <a:lumMod val="20000"/>
            <a:lumOff val="8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Использовать социальные структуры с целью вовлечения в занятия физической активностью людей старшего возраста</a:t>
          </a:r>
        </a:p>
      </dsp:txBody>
      <dsp:txXfrm rot="10800000">
        <a:off x="5610483" y="2073830"/>
        <a:ext cx="1517701" cy="248494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24125C-C32F-4880-8CE6-A71CF7CE89AC}">
      <dsp:nvSpPr>
        <dsp:cNvPr id="0" name=""/>
        <dsp:cNvSpPr/>
      </dsp:nvSpPr>
      <dsp:spPr>
        <a:xfrm>
          <a:off x="0" y="0"/>
          <a:ext cx="7293408" cy="1963458"/>
        </a:xfrm>
        <a:prstGeom prst="roundRect">
          <a:avLst>
            <a:gd name="adj" fmla="val 10000"/>
          </a:avLst>
        </a:prstGeom>
        <a:solidFill>
          <a:srgbClr val="87D447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87D447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19DBCA-9BF5-4E27-8589-FB68C6424F88}">
      <dsp:nvSpPr>
        <dsp:cNvPr id="0" name=""/>
        <dsp:cNvSpPr/>
      </dsp:nvSpPr>
      <dsp:spPr>
        <a:xfrm>
          <a:off x="220810" y="261794"/>
          <a:ext cx="1593438" cy="143986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8AF469-3B43-48C1-8D72-54BD042770E5}">
      <dsp:nvSpPr>
        <dsp:cNvPr id="0" name=""/>
        <dsp:cNvSpPr/>
      </dsp:nvSpPr>
      <dsp:spPr>
        <a:xfrm rot="10800000">
          <a:off x="220810" y="1963458"/>
          <a:ext cx="1593438" cy="2399783"/>
        </a:xfrm>
        <a:prstGeom prst="round2SameRect">
          <a:avLst>
            <a:gd name="adj1" fmla="val 10500"/>
            <a:gd name="adj2" fmla="val 0"/>
          </a:avLst>
        </a:prstGeom>
        <a:solidFill>
          <a:srgbClr val="87D447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Укрепить, корректировать и расширять существующие национальные и международные системы </a:t>
          </a:r>
          <a:r>
            <a:rPr lang="ru-RU" sz="1400" kern="1200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эпиднадзора</a:t>
          </a:r>
          <a:r>
            <a:rPr lang="ru-RU" sz="14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 за состоянием физической активности</a:t>
          </a:r>
        </a:p>
      </dsp:txBody>
      <dsp:txXfrm rot="10800000">
        <a:off x="269814" y="1963458"/>
        <a:ext cx="1495430" cy="2350779"/>
      </dsp:txXfrm>
    </dsp:sp>
    <dsp:sp modelId="{364948B2-3A3C-44DC-8F51-600823D5C90B}">
      <dsp:nvSpPr>
        <dsp:cNvPr id="0" name=""/>
        <dsp:cNvSpPr/>
      </dsp:nvSpPr>
      <dsp:spPr>
        <a:xfrm>
          <a:off x="1973593" y="261794"/>
          <a:ext cx="1593438" cy="143986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2D1A65-B4D6-42C4-BFBF-37608DE4932E}">
      <dsp:nvSpPr>
        <dsp:cNvPr id="0" name=""/>
        <dsp:cNvSpPr/>
      </dsp:nvSpPr>
      <dsp:spPr>
        <a:xfrm rot="10800000">
          <a:off x="1973593" y="1963458"/>
          <a:ext cx="1593438" cy="2399783"/>
        </a:xfrm>
        <a:prstGeom prst="round2SameRect">
          <a:avLst>
            <a:gd name="adj1" fmla="val 10500"/>
            <a:gd name="adj2" fmla="val 0"/>
          </a:avLst>
        </a:prstGeom>
        <a:solidFill>
          <a:srgbClr val="FFC0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Рассмотреть возможность создания совместных надзорных инструментов  для сбора данных о ситуации стране для сравнительного анализа</a:t>
          </a:r>
        </a:p>
      </dsp:txBody>
      <dsp:txXfrm rot="10800000">
        <a:off x="2022597" y="1963458"/>
        <a:ext cx="1495430" cy="2350779"/>
      </dsp:txXfrm>
    </dsp:sp>
    <dsp:sp modelId="{7BE8C144-CE86-438F-9B79-8C68745ABD49}">
      <dsp:nvSpPr>
        <dsp:cNvPr id="0" name=""/>
        <dsp:cNvSpPr/>
      </dsp:nvSpPr>
      <dsp:spPr>
        <a:xfrm>
          <a:off x="3726375" y="261794"/>
          <a:ext cx="1593438" cy="143986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F19396-03B6-4AD8-A112-D06FCA54D73C}">
      <dsp:nvSpPr>
        <dsp:cNvPr id="0" name=""/>
        <dsp:cNvSpPr/>
      </dsp:nvSpPr>
      <dsp:spPr>
        <a:xfrm rot="10800000">
          <a:off x="3726375" y="1963458"/>
          <a:ext cx="1593438" cy="2399783"/>
        </a:xfrm>
        <a:prstGeom prst="round2SameRect">
          <a:avLst>
            <a:gd name="adj1" fmla="val 10500"/>
            <a:gd name="adj2" fmla="val 0"/>
          </a:avLst>
        </a:prstGeom>
        <a:solidFill>
          <a:srgbClr val="00ADDC">
            <a:lumMod val="20000"/>
            <a:lumOff val="8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Укрепить доказательную базу, подтверждающую важность поощрения физической активности</a:t>
          </a:r>
        </a:p>
      </dsp:txBody>
      <dsp:txXfrm rot="10800000">
        <a:off x="3775379" y="1963458"/>
        <a:ext cx="1495430" cy="2350779"/>
      </dsp:txXfrm>
    </dsp:sp>
    <dsp:sp modelId="{05A4A43F-2927-4F40-A39D-0041C8CC766A}">
      <dsp:nvSpPr>
        <dsp:cNvPr id="0" name=""/>
        <dsp:cNvSpPr/>
      </dsp:nvSpPr>
      <dsp:spPr>
        <a:xfrm>
          <a:off x="5479158" y="261794"/>
          <a:ext cx="1593438" cy="143986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D2DE67-3F18-4E97-A672-A98E55E58EDC}">
      <dsp:nvSpPr>
        <dsp:cNvPr id="0" name=""/>
        <dsp:cNvSpPr/>
      </dsp:nvSpPr>
      <dsp:spPr>
        <a:xfrm rot="10800000">
          <a:off x="5479158" y="1963458"/>
          <a:ext cx="1593438" cy="2399783"/>
        </a:xfrm>
        <a:prstGeom prst="round2SameRect">
          <a:avLst>
            <a:gd name="adj1" fmla="val 10500"/>
            <a:gd name="adj2" fmla="val 0"/>
          </a:avLst>
        </a:prstGeom>
        <a:solidFill>
          <a:srgbClr val="C00000">
            <a:lumMod val="20000"/>
            <a:lumOff val="8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Включить в список приоритетов поддержку научных исследований по физической активности </a:t>
          </a:r>
        </a:p>
      </dsp:txBody>
      <dsp:txXfrm rot="10800000">
        <a:off x="5528162" y="1963458"/>
        <a:ext cx="1495430" cy="235077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145A9C-EDC6-4773-B9E5-FD9EA4379790}">
      <dsp:nvSpPr>
        <dsp:cNvPr id="0" name=""/>
        <dsp:cNvSpPr/>
      </dsp:nvSpPr>
      <dsp:spPr>
        <a:xfrm>
          <a:off x="0" y="0"/>
          <a:ext cx="5688632" cy="2105956"/>
        </a:xfrm>
        <a:prstGeom prst="roundRect">
          <a:avLst>
            <a:gd name="adj" fmla="val 10000"/>
          </a:avLst>
        </a:prstGeom>
        <a:solidFill>
          <a:srgbClr val="FEE29C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kern="1200" dirty="0">
              <a:solidFill>
                <a:schemeClr val="accent1"/>
              </a:solidFill>
              <a:latin typeface="Calibri"/>
              <a:ea typeface="+mn-ea"/>
              <a:cs typeface="+mn-cs"/>
            </a:rPr>
            <a:t>Физическая тренированность включает в себя следующие компоненты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b="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Гибкость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b="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Оптимальное соотношение жира и мышечной ткани в организме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b="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Физическая выносливость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b="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Мышечная сила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b="1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Тренированность сердечно-сосудистой системы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400" b="1" kern="1200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27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1332714" y="61681"/>
        <a:ext cx="4294236" cy="1982594"/>
      </dsp:txXfrm>
    </dsp:sp>
    <dsp:sp modelId="{183EA973-3F66-4635-9EC5-76D17EE1A9A2}">
      <dsp:nvSpPr>
        <dsp:cNvPr id="0" name=""/>
        <dsp:cNvSpPr/>
      </dsp:nvSpPr>
      <dsp:spPr>
        <a:xfrm>
          <a:off x="133306" y="519750"/>
          <a:ext cx="1137726" cy="106645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l="-18000" r="-18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399635-00A4-4116-A42E-F5882E0DB6C5}">
      <dsp:nvSpPr>
        <dsp:cNvPr id="0" name=""/>
        <dsp:cNvSpPr/>
      </dsp:nvSpPr>
      <dsp:spPr>
        <a:xfrm>
          <a:off x="0" y="2239262"/>
          <a:ext cx="5688632" cy="1333069"/>
        </a:xfrm>
        <a:prstGeom prst="roundRect">
          <a:avLst>
            <a:gd name="adj" fmla="val 10000"/>
          </a:avLst>
        </a:prstGeom>
        <a:solidFill>
          <a:srgbClr val="00ADDC">
            <a:lumMod val="20000"/>
            <a:lumOff val="8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kern="1200" dirty="0">
              <a:solidFill>
                <a:schemeClr val="accent1"/>
              </a:solidFill>
              <a:latin typeface="Calibri"/>
              <a:ea typeface="+mn-ea"/>
              <a:cs typeface="+mn-cs"/>
            </a:rPr>
            <a:t>Научная основа для оценки тренированности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b="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Максимальная аэробная мощность  - способность сердечно-легочной системы поставлять кислород мышцам и способность мышц поглощать этот кислород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22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1310077" y="2278306"/>
        <a:ext cx="4339510" cy="1254981"/>
      </dsp:txXfrm>
    </dsp:sp>
    <dsp:sp modelId="{37F9A291-D93F-478E-86CA-5A64C8C1B296}">
      <dsp:nvSpPr>
        <dsp:cNvPr id="0" name=""/>
        <dsp:cNvSpPr/>
      </dsp:nvSpPr>
      <dsp:spPr>
        <a:xfrm>
          <a:off x="133306" y="2372569"/>
          <a:ext cx="1137726" cy="106645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 l="-20000" r="-20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6E2A9E-F385-4F42-B84E-0DC6E091C7DB}">
      <dsp:nvSpPr>
        <dsp:cNvPr id="0" name=""/>
        <dsp:cNvSpPr/>
      </dsp:nvSpPr>
      <dsp:spPr>
        <a:xfrm>
          <a:off x="0" y="2264"/>
          <a:ext cx="8229600" cy="0"/>
        </a:xfrm>
        <a:prstGeom prst="line">
          <a:avLst/>
        </a:prstGeom>
        <a:solidFill>
          <a:srgbClr val="C0504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C0504D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1D2AE54-5342-4E8F-AE7D-8BF9D1B0DA61}">
      <dsp:nvSpPr>
        <dsp:cNvPr id="0" name=""/>
        <dsp:cNvSpPr/>
      </dsp:nvSpPr>
      <dsp:spPr>
        <a:xfrm>
          <a:off x="0" y="2264"/>
          <a:ext cx="8229600" cy="15441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u="sng" kern="1200" dirty="0">
              <a:solidFill>
                <a:schemeClr val="accent1"/>
              </a:solidFill>
              <a:latin typeface="Calibri"/>
              <a:ea typeface="+mn-ea"/>
              <a:cs typeface="+mn-cs"/>
            </a:rPr>
            <a:t>Низкая физическая активность </a:t>
          </a:r>
          <a:r>
            <a:rPr lang="ru-RU" sz="19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– это такая нагрузка, которая сопровождается сжиганием энергии от 1,1 до 2,9 МЕТ/мин</a:t>
          </a:r>
        </a:p>
      </dsp:txBody>
      <dsp:txXfrm>
        <a:off x="0" y="2264"/>
        <a:ext cx="8229600" cy="1544194"/>
      </dsp:txXfrm>
    </dsp:sp>
    <dsp:sp modelId="{9892182D-D939-4D8E-BB12-57CACBF82EB6}">
      <dsp:nvSpPr>
        <dsp:cNvPr id="0" name=""/>
        <dsp:cNvSpPr/>
      </dsp:nvSpPr>
      <dsp:spPr>
        <a:xfrm>
          <a:off x="0" y="1546458"/>
          <a:ext cx="8229600" cy="0"/>
        </a:xfrm>
        <a:prstGeom prst="line">
          <a:avLst/>
        </a:prstGeo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4E20DD4-1BBA-402E-81ED-A811D492B87F}">
      <dsp:nvSpPr>
        <dsp:cNvPr id="0" name=""/>
        <dsp:cNvSpPr/>
      </dsp:nvSpPr>
      <dsp:spPr>
        <a:xfrm>
          <a:off x="0" y="1546458"/>
          <a:ext cx="8229600" cy="15441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u="sng" kern="1200" dirty="0">
              <a:solidFill>
                <a:schemeClr val="accent1"/>
              </a:solidFill>
              <a:latin typeface="Calibri"/>
              <a:ea typeface="+mn-ea"/>
              <a:cs typeface="+mn-cs"/>
            </a:rPr>
            <a:t>Умеренная физическая активность </a:t>
          </a:r>
          <a:r>
            <a:rPr lang="ru-RU" sz="19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– это такая нагрузка, которая сопровождается сжиганием энергии от 3 до 5,9 МЕТ/мин, что соответствует усилиям, которые затрачивает здоровый человек, например, при быстрой ходьбе, плавании, езде на велосипеде по ровной поверхности</a:t>
          </a:r>
        </a:p>
      </dsp:txBody>
      <dsp:txXfrm>
        <a:off x="0" y="1546458"/>
        <a:ext cx="8229600" cy="1544194"/>
      </dsp:txXfrm>
    </dsp:sp>
    <dsp:sp modelId="{1C47B805-5D95-4A3A-A24E-C8474B03B211}">
      <dsp:nvSpPr>
        <dsp:cNvPr id="0" name=""/>
        <dsp:cNvSpPr/>
      </dsp:nvSpPr>
      <dsp:spPr>
        <a:xfrm>
          <a:off x="0" y="3090652"/>
          <a:ext cx="8229600" cy="0"/>
        </a:xfrm>
        <a:prstGeom prst="line">
          <a:avLst/>
        </a:prstGeom>
        <a:solidFill>
          <a:srgbClr val="8064A2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8064A2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69BC18F-BB37-477D-89EB-C2E08B298C7A}">
      <dsp:nvSpPr>
        <dsp:cNvPr id="0" name=""/>
        <dsp:cNvSpPr/>
      </dsp:nvSpPr>
      <dsp:spPr>
        <a:xfrm>
          <a:off x="0" y="3090652"/>
          <a:ext cx="8229600" cy="15441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u="sng" kern="1200" dirty="0">
              <a:solidFill>
                <a:schemeClr val="accent1"/>
              </a:solidFill>
              <a:latin typeface="Calibri"/>
              <a:ea typeface="+mn-ea"/>
              <a:cs typeface="+mn-cs"/>
            </a:rPr>
            <a:t>Интенсивная физическая активность </a:t>
          </a:r>
          <a:r>
            <a:rPr lang="ru-RU" sz="19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– это такая нагрузка, которая сопровождается сжиганием энергии от 6 МЕТ/мин и более, что соответствует усилиям, которые затрачивает здоровый человек, например, при беге, занятии аэробикой, езде на велосипеде в гору</a:t>
          </a:r>
        </a:p>
      </dsp:txBody>
      <dsp:txXfrm>
        <a:off x="0" y="3090652"/>
        <a:ext cx="8229600" cy="15441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79B7A2-E4D9-430E-B0B4-2DFF410F89CA}" type="datetimeFigureOut">
              <a:rPr lang="ru-RU" smtClean="0"/>
              <a:pPr/>
              <a:t>04.08.2021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BBF610-9AEC-4A23-AB5F-B4C52F10DE6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29471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6FE918-4E69-45C9-9872-9007C9F5AC2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54513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6FE918-4E69-45C9-9872-9007C9F5AC2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5451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3671888" y="1005693"/>
            <a:ext cx="4860925" cy="4860925"/>
          </a:xfrm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11188" y="1304925"/>
            <a:ext cx="5310289" cy="2131231"/>
          </a:xfrm>
        </p:spPr>
        <p:txBody>
          <a:bodyPr lIns="0" rIns="0" anchor="b">
            <a:noAutofit/>
          </a:bodyPr>
          <a:lstStyle>
            <a:lvl1pPr algn="l">
              <a:lnSpc>
                <a:spcPts val="4400"/>
              </a:lnSpc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188" y="3602038"/>
            <a:ext cx="5310289" cy="1655762"/>
          </a:xfrm>
        </p:spPr>
        <p:txBody>
          <a:bodyPr lIns="0" rIns="0">
            <a:noAutofit/>
          </a:bodyPr>
          <a:lstStyle>
            <a:lvl1pPr marL="0" indent="0" algn="l">
              <a:lnSpc>
                <a:spcPts val="2600"/>
              </a:lnSpc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0AFC0-AF9D-48EB-8683-63EE8E0537D7}" type="datetime1">
              <a:rPr lang="ru-RU" smtClean="0"/>
              <a:t>04.08.2021</a:t>
            </a:fld>
            <a:endParaRPr lang="ru-RU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88" y="368300"/>
            <a:ext cx="1795818" cy="519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7897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77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ar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11188" y="1304925"/>
            <a:ext cx="5310289" cy="2131231"/>
          </a:xfrm>
        </p:spPr>
        <p:txBody>
          <a:bodyPr lIns="0" rIns="0" anchor="b">
            <a:noAutofit/>
          </a:bodyPr>
          <a:lstStyle>
            <a:lvl1pPr algn="l">
              <a:lnSpc>
                <a:spcPts val="4400"/>
              </a:lnSpc>
              <a:defRPr sz="400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188" y="3602038"/>
            <a:ext cx="5310289" cy="1655762"/>
          </a:xfrm>
        </p:spPr>
        <p:txBody>
          <a:bodyPr lIns="0" rIns="0">
            <a:noAutofit/>
          </a:bodyPr>
          <a:lstStyle>
            <a:lvl1pPr marL="0" indent="0" algn="l">
              <a:lnSpc>
                <a:spcPts val="2600"/>
              </a:lnSpc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354E564-1B8D-4DE3-BFDD-9640DB425109}" type="datetime1">
              <a:rPr lang="ru-RU" smtClean="0"/>
              <a:t>04.08.2021</a:t>
            </a:fld>
            <a:endParaRPr lang="ru-RU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88" y="368478"/>
            <a:ext cx="1795818" cy="51906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3671888" y="1005693"/>
            <a:ext cx="4860925" cy="4860925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46366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77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716463" y="368300"/>
            <a:ext cx="3816350" cy="6489700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628650" y="368300"/>
            <a:ext cx="3798888" cy="6489700"/>
          </a:xfrm>
        </p:spPr>
        <p:txBody>
          <a:bodyPr/>
          <a:lstStyle/>
          <a:p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0" rIns="0">
            <a:noAutofit/>
          </a:bodyPr>
          <a:lstStyle>
            <a:lvl1pPr>
              <a:lnSpc>
                <a:spcPct val="90000"/>
              </a:lnSpc>
              <a:defRPr sz="2100"/>
            </a:lvl1pPr>
            <a:lvl2pPr>
              <a:lnSpc>
                <a:spcPct val="90000"/>
              </a:lnSpc>
              <a:defRPr sz="1800"/>
            </a:lvl2pPr>
            <a:lvl3pPr>
              <a:lnSpc>
                <a:spcPct val="90000"/>
              </a:lnSpc>
              <a:defRPr sz="1600"/>
            </a:lvl3pPr>
            <a:lvl4pPr>
              <a:lnSpc>
                <a:spcPct val="90000"/>
              </a:lnSpc>
              <a:defRPr sz="1400"/>
            </a:lvl4pPr>
            <a:lvl5pPr>
              <a:lnSpc>
                <a:spcPct val="90000"/>
              </a:lnSpc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628650" y="4414837"/>
            <a:ext cx="1747838" cy="174783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2669381" y="4414837"/>
            <a:ext cx="1747838" cy="174783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4726781" y="4414837"/>
            <a:ext cx="1747838" cy="174783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6767512" y="4414837"/>
            <a:ext cx="1747838" cy="174783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F0CEE-B6CC-4CC9-93ED-F96CC3BD0D0D}" type="datetime1">
              <a:rPr lang="ru-RU" smtClean="0"/>
              <a:t>04.08.2021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39799"/>
          </a:xfrm>
        </p:spPr>
        <p:txBody>
          <a:bodyPr lIns="0" rIns="0"/>
          <a:lstStyle/>
          <a:p>
            <a:r>
              <a:rPr lang="en-US"/>
              <a:t>Click to edit Master title style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41738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716463" y="368299"/>
            <a:ext cx="3816350" cy="6489701"/>
          </a:xfrm>
        </p:spPr>
        <p:txBody>
          <a:bodyPr lIns="0" rIns="0"/>
          <a:lstStyle/>
          <a:p>
            <a:endParaRPr lang="ru-RU"/>
          </a:p>
        </p:txBody>
      </p:sp>
      <p:sp>
        <p:nvSpPr>
          <p:cNvPr id="9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628650" y="368300"/>
            <a:ext cx="3798888" cy="6489700"/>
          </a:xfrm>
        </p:spPr>
        <p:txBody>
          <a:bodyPr/>
          <a:lstStyle/>
          <a:p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>
              <a:defRPr sz="21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F745E6-E921-4934-A07D-0230EFD9C517}" type="datetime1">
              <a:rPr lang="ru-RU" smtClean="0"/>
              <a:t>04.08.2021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0D3D78F-CD23-4BB7-8FE3-D8D2331CE12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39799"/>
          </a:xfrm>
        </p:spPr>
        <p:txBody>
          <a:bodyPr lIns="0" rIns="0"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57221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 rIns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798888" cy="4351338"/>
          </a:xfrm>
        </p:spPr>
        <p:txBody>
          <a:bodyPr lIns="0" rIns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6462" y="1825625"/>
            <a:ext cx="3798887" cy="4351338"/>
          </a:xfrm>
        </p:spPr>
        <p:txBody>
          <a:bodyPr lIns="0" rIns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5240F-19C4-4D2C-B874-A516128B6605}" type="datetime1">
              <a:rPr lang="ru-RU" smtClean="0"/>
              <a:t>04.08.2021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7440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 rIns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702FD-3499-45E3-9027-BE7C8A3819DF}" type="datetime1">
              <a:rPr lang="ru-RU" smtClean="0"/>
              <a:t>04.08.2021</a:t>
            </a:fld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3142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B3579-C86A-48F7-87F6-79D73543262E}" type="datetime1">
              <a:rPr lang="ru-RU" smtClean="0"/>
              <a:t>04.08.2021</a:t>
            </a:fld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2570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7BA08-D575-4FDC-A7B2-C25423906C82}" type="datetime1">
              <a:rPr lang="ru-RU" smtClean="0"/>
              <a:t>04.08.2021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F5F3C-4409-4F58-9DC5-6E6A6ADE8D8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659227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2" t="56496" r="6761" b="36811"/>
          <a:stretch/>
        </p:blipFill>
        <p:spPr>
          <a:xfrm>
            <a:off x="609600" y="6165850"/>
            <a:ext cx="7924800" cy="612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39799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/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43300" y="625184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7001BE-1F99-4D38-ABA6-ACCB49D95AF3}" type="datetime1">
              <a:rPr lang="ru-RU" smtClean="0"/>
              <a:t>04.08.2021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40763" y="368300"/>
            <a:ext cx="352007" cy="429091"/>
          </a:xfrm>
          <a:prstGeom prst="rect">
            <a:avLst/>
          </a:prstGeom>
        </p:spPr>
        <p:txBody>
          <a:bodyPr vert="horz" wrap="none" lIns="0" tIns="36000" rIns="0" bIns="36000" rtlCol="0" anchor="b" anchorCtr="0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D3D78F-CD23-4BB7-8FE3-D8D2331CE12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1776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</p:sldLayoutIdLst>
  <p:hf hdr="0" ftr="0" dt="0"/>
  <p:txStyles>
    <p:titleStyle>
      <a:lvl1pPr algn="l" defTabSz="914400" rtl="0" eaLnBrk="1" latinLnBrk="0" hangingPunct="1">
        <a:lnSpc>
          <a:spcPts val="3200"/>
        </a:lnSpc>
        <a:spcBef>
          <a:spcPct val="0"/>
        </a:spcBef>
        <a:buNone/>
        <a:defRPr sz="2800" kern="1200" cap="none" spc="-70" baseline="0">
          <a:solidFill>
            <a:schemeClr val="accent5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80000"/>
        </a:lnSpc>
        <a:spcBef>
          <a:spcPts val="600"/>
        </a:spcBef>
        <a:buFontTx/>
        <a:buNone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0" algn="l" defTabSz="914400" rtl="0" eaLnBrk="1" latinLnBrk="0" hangingPunct="1">
        <a:lnSpc>
          <a:spcPct val="8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0" algn="l" defTabSz="914400" rtl="0" eaLnBrk="1" latinLnBrk="0" hangingPunct="1">
        <a:lnSpc>
          <a:spcPct val="80000"/>
        </a:lnSpc>
        <a:spcBef>
          <a:spcPts val="400"/>
        </a:spcBef>
        <a:buFontTx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36000" indent="0" algn="l" defTabSz="914400" rtl="0" eaLnBrk="1" latinLnBrk="0" hangingPunct="1">
        <a:lnSpc>
          <a:spcPct val="80000"/>
        </a:lnSpc>
        <a:spcBef>
          <a:spcPts val="300"/>
        </a:spcBef>
        <a:buFontTx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24000" indent="0" algn="l" defTabSz="914400" rtl="0" eaLnBrk="1" latinLnBrk="0" hangingPunct="1">
        <a:lnSpc>
          <a:spcPct val="80000"/>
        </a:lnSpc>
        <a:spcBef>
          <a:spcPts val="200"/>
        </a:spcBef>
        <a:buFontTx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443">
          <p15:clr>
            <a:srgbClr val="F26B43"/>
          </p15:clr>
        </p15:guide>
        <p15:guide id="2" orient="horz" pos="232">
          <p15:clr>
            <a:srgbClr val="F26B43"/>
          </p15:clr>
        </p15:guide>
        <p15:guide id="3" orient="horz" pos="822">
          <p15:clr>
            <a:srgbClr val="F26B43"/>
          </p15:clr>
        </p15:guide>
        <p15:guide id="4" pos="2880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pos="5375">
          <p15:clr>
            <a:srgbClr val="F26B43"/>
          </p15:clr>
        </p15:guide>
        <p15:guide id="7" orient="horz" pos="1139">
          <p15:clr>
            <a:srgbClr val="F26B43"/>
          </p15:clr>
        </p15:guide>
        <p15:guide id="8" pos="385">
          <p15:clr>
            <a:srgbClr val="F26B43"/>
          </p15:clr>
        </p15:guide>
        <p15:guide id="9" pos="317">
          <p15:clr>
            <a:srgbClr val="F26B43"/>
          </p15:clr>
        </p15:guide>
        <p15:guide id="10" orient="horz" pos="3884">
          <p15:clr>
            <a:srgbClr val="F26B43"/>
          </p15:clr>
        </p15:guide>
        <p15:guide id="11" pos="4082">
          <p15:clr>
            <a:srgbClr val="F26B43"/>
          </p15:clr>
        </p15:guide>
        <p15:guide id="12" pos="2789">
          <p15:clr>
            <a:srgbClr val="F26B43"/>
          </p15:clr>
        </p15:guide>
        <p15:guide id="13" pos="2980">
          <p15:clr>
            <a:srgbClr val="F26B43"/>
          </p15:clr>
        </p15:guide>
        <p15:guide id="14" pos="4263">
          <p15:clr>
            <a:srgbClr val="F26B43"/>
          </p15:clr>
        </p15:guide>
        <p15:guide id="15" pos="1678">
          <p15:clr>
            <a:srgbClr val="F26B43"/>
          </p15:clr>
        </p15:guide>
        <p15:guide id="16" pos="1497">
          <p15:clr>
            <a:srgbClr val="F26B43"/>
          </p15:clr>
        </p15:guide>
        <p15:guide id="17" pos="4740">
          <p15:clr>
            <a:srgbClr val="F26B43"/>
          </p15:clr>
        </p15:guide>
        <p15:guide id="18" pos="4921">
          <p15:clr>
            <a:srgbClr val="F26B43"/>
          </p15:clr>
        </p15:guide>
        <p15:guide id="19" pos="3628">
          <p15:clr>
            <a:srgbClr val="F26B43"/>
          </p15:clr>
        </p15:guide>
        <p15:guide id="20" pos="3447">
          <p15:clr>
            <a:srgbClr val="F26B43"/>
          </p15:clr>
        </p15:guide>
        <p15:guide id="21" pos="2336">
          <p15:clr>
            <a:srgbClr val="F26B43"/>
          </p15:clr>
        </p15:guide>
        <p15:guide id="22" pos="2154">
          <p15:clr>
            <a:srgbClr val="F26B43"/>
          </p15:clr>
        </p15:guide>
        <p15:guide id="23" pos="1043">
          <p15:clr>
            <a:srgbClr val="F26B43"/>
          </p15:clr>
        </p15:guide>
        <p15:guide id="24" pos="86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diagramLayout" Target="../diagrams/layout14.xml"/><Relationship Id="rId7" Type="http://schemas.openxmlformats.org/officeDocument/2006/relationships/image" Target="../media/image20.pn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4.xml"/><Relationship Id="rId11" Type="http://schemas.openxmlformats.org/officeDocument/2006/relationships/image" Target="../media/image24.jpg"/><Relationship Id="rId5" Type="http://schemas.openxmlformats.org/officeDocument/2006/relationships/diagramColors" Target="../diagrams/colors14.xml"/><Relationship Id="rId10" Type="http://schemas.openxmlformats.org/officeDocument/2006/relationships/image" Target="../media/image23.jpeg"/><Relationship Id="rId4" Type="http://schemas.openxmlformats.org/officeDocument/2006/relationships/diagramQuickStyle" Target="../diagrams/quickStyle14.xml"/><Relationship Id="rId9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6.jp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4088" y="1642044"/>
            <a:ext cx="7735824" cy="2370880"/>
          </a:xfrm>
        </p:spPr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ru-RU" sz="2800" b="1" dirty="0"/>
              <a:t>Физическая активность и ее роль в системе общественного здоровья</a:t>
            </a:r>
            <a:br>
              <a:rPr lang="ru-RU" sz="2800" b="1" dirty="0"/>
            </a:br>
            <a:endParaRPr lang="ru-RU" sz="28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434840"/>
            <a:ext cx="7507224" cy="1316736"/>
          </a:xfrm>
        </p:spPr>
        <p:txBody>
          <a:bodyPr/>
          <a:lstStyle/>
          <a:p>
            <a:pPr algn="ctr">
              <a:lnSpc>
                <a:spcPts val="2160"/>
              </a:lnSpc>
            </a:pPr>
            <a:r>
              <a:rPr lang="ru-RU" sz="1800" dirty="0"/>
              <a:t>ГБУЗ ПК «Центр общественного здоровья </a:t>
            </a:r>
          </a:p>
          <a:p>
            <a:pPr algn="ctr">
              <a:lnSpc>
                <a:spcPts val="2160"/>
              </a:lnSpc>
            </a:pPr>
            <a:r>
              <a:rPr lang="ru-RU" sz="1800" dirty="0"/>
              <a:t>и медицинской профилактики»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6072" y="858063"/>
            <a:ext cx="2688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000033"/>
                </a:solidFill>
                <a:effectLst/>
                <a:uLnTx/>
                <a:uFillTx/>
                <a:latin typeface="ALS Wagon Medium"/>
                <a:ea typeface="+mn-ea"/>
                <a:cs typeface="+mn-cs"/>
              </a:rPr>
              <a:t>и Медицинской профилактики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000033"/>
                </a:solidFill>
                <a:effectLst/>
                <a:uLnTx/>
                <a:uFillTx/>
                <a:latin typeface="ALS Wagon Medium"/>
                <a:ea typeface="+mn-ea"/>
                <a:cs typeface="+mn-cs"/>
              </a:rPr>
              <a:t>Пермский край</a:t>
            </a:r>
          </a:p>
        </p:txBody>
      </p:sp>
    </p:spTree>
    <p:extLst>
      <p:ext uri="{BB962C8B-B14F-4D97-AF65-F5344CB8AC3E}">
        <p14:creationId xmlns:p14="http://schemas.microsoft.com/office/powerpoint/2010/main" val="40921466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F4D62F-5F02-44B6-8921-992ED6286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j-ea"/>
                <a:cs typeface="+mj-cs"/>
              </a:rPr>
              <a:t>Поощрение физической активности среди лиц старшего возраста</a:t>
            </a:r>
            <a:endParaRPr lang="ru-RU" sz="2400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0F2BBF06-1763-4E13-AE26-6289FC544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10</a:t>
            </a:fld>
            <a:endParaRPr lang="ru-RU"/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D6D34900-9D76-425D-96D9-BC3ED9805D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78020386"/>
              </p:ext>
            </p:extLst>
          </p:nvPr>
        </p:nvGraphicFramePr>
        <p:xfrm>
          <a:off x="870992" y="1304925"/>
          <a:ext cx="7402016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955867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4EC1C8-ABC0-41AD-92B3-9136B708B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Поддержка практических мер посредством мониторинга, </a:t>
            </a:r>
            <a:r>
              <a:rPr kumimoji="0" lang="ru-RU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эпиднадзора</a:t>
            </a: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, предоставления инструментария, стимулирующих платформ, оценок и научных исследований</a:t>
            </a:r>
            <a:endParaRPr lang="ru-RU" sz="2400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8334361E-C453-4079-9551-73DEF549E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11</a:t>
            </a:fld>
            <a:endParaRPr lang="ru-RU"/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28045E7C-7F57-4C65-9981-E2D5B8A258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47862960"/>
              </p:ext>
            </p:extLst>
          </p:nvPr>
        </p:nvGraphicFramePr>
        <p:xfrm>
          <a:off x="925296" y="1700808"/>
          <a:ext cx="7293408" cy="43632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215114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A47294-E8AB-40E1-A479-44CB9F3C7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Физическая активность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3B84997-045A-4BC6-A443-5C9A1F04E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12</a:t>
            </a:fld>
            <a:endParaRPr lang="ru-RU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CB79DAF8-4BD8-4011-81C6-CDA07F318C0D}"/>
              </a:ext>
            </a:extLst>
          </p:cNvPr>
          <p:cNvSpPr/>
          <p:nvPr/>
        </p:nvSpPr>
        <p:spPr>
          <a:xfrm>
            <a:off x="359843" y="927878"/>
            <a:ext cx="8280920" cy="149301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00ADD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Физическая активность </a:t>
            </a:r>
            <a:r>
              <a:rPr kumimoji="0" lang="ru-RU" sz="2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– любое движение тела, производимое скелетными мышцами, которое приводит к расходу энергии сверх уровня состояния покоя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F31F275-BBE0-4ECB-B044-B4C77816B9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712" y="2521992"/>
            <a:ext cx="6318575" cy="3557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4349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FBE08F-2222-4626-A659-C711DFF21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Физическая тренированность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AB55D79-0D60-4629-8486-105B570D7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13</a:t>
            </a:fld>
            <a:endParaRPr lang="ru-RU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6012E1CB-13E7-4B38-8881-7C9174FAAF60}"/>
              </a:ext>
            </a:extLst>
          </p:cNvPr>
          <p:cNvSpPr/>
          <p:nvPr/>
        </p:nvSpPr>
        <p:spPr>
          <a:xfrm>
            <a:off x="431540" y="830520"/>
            <a:ext cx="8280920" cy="159036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00ADD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Физическая тренированность </a:t>
            </a:r>
            <a:r>
              <a:rPr kumimoji="0" lang="ru-RU" sz="2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– это степень возможности выполнения физических нагрузок, которые требуют выносливости, силы или гибкости и обусловлены сочетанием физической активности с генетически унаследованными способностями</a:t>
            </a:r>
          </a:p>
        </p:txBody>
      </p:sp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BA90212E-08E9-4577-9658-9C6235D5C69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10918388"/>
              </p:ext>
            </p:extLst>
          </p:nvPr>
        </p:nvGraphicFramePr>
        <p:xfrm>
          <a:off x="1907704" y="2454016"/>
          <a:ext cx="5688632" cy="35734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533407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7FC5D2-85AE-452C-9B0A-D3AEB886A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Оценка физической активности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D505ADF8-2990-46A7-8A2B-7B3EBD795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14</a:t>
            </a:fld>
            <a:endParaRPr lang="ru-RU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3269BBC2-0A38-4645-854E-FBD9DDC3A92E}"/>
              </a:ext>
            </a:extLst>
          </p:cNvPr>
          <p:cNvSpPr/>
          <p:nvPr/>
        </p:nvSpPr>
        <p:spPr>
          <a:xfrm>
            <a:off x="431540" y="912888"/>
            <a:ext cx="8280920" cy="1796032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00ADD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Для оценки интенсивности физической активности используется понятие метаболический эквивалент (МЕТ) в минуту. Расход энергии 1 МЕТ/мин и менее направлен на поддержание основного обмена и означает полное отсутствие физической активности, например, лежа смотреть телевизор или просто лежать в постели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B4FD019-8810-4B01-A1BF-ECC9B46CE5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976" y="2805955"/>
            <a:ext cx="5004048" cy="333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0175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CAB8AD-BD66-4719-82FF-A9D276FA0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j-ea"/>
                <a:cs typeface="+mj-cs"/>
              </a:rPr>
              <a:t>Уровни физической активности</a:t>
            </a:r>
            <a:endParaRPr lang="ru-RU" sz="2400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F152731D-A7D4-4015-8AF5-85E43B88C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15</a:t>
            </a:fld>
            <a:endParaRPr lang="ru-RU"/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32892ADF-B5E6-46A7-A8AB-02A7C3DEECC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46222286"/>
              </p:ext>
            </p:extLst>
          </p:nvPr>
        </p:nvGraphicFramePr>
        <p:xfrm>
          <a:off x="457200" y="1110444"/>
          <a:ext cx="8229600" cy="46371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788149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2FD4C-319A-42EA-A07C-72D8DA74D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Основа современных рекомендаций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3E6EFF0D-71EA-4A16-AC2E-FF08048CC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16</a:t>
            </a:fld>
            <a:endParaRPr lang="ru-RU"/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9D01749C-FACC-4448-93BC-A29B9AF20B6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56714206"/>
              </p:ext>
            </p:extLst>
          </p:nvPr>
        </p:nvGraphicFramePr>
        <p:xfrm>
          <a:off x="971600" y="836712"/>
          <a:ext cx="7416824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904094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0937AB-FA03-4F34-AA60-C9B604229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Глобальные рекомендации по физической активности для здоровья</a:t>
            </a:r>
            <a:endParaRPr lang="ru-RU" sz="2400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CB67007F-9580-4704-99F7-06FC0D6B9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17</a:t>
            </a:fld>
            <a:endParaRPr lang="ru-RU"/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5A637387-FC99-4C07-8448-DE91029A2ED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62383892"/>
              </p:ext>
            </p:extLst>
          </p:nvPr>
        </p:nvGraphicFramePr>
        <p:xfrm>
          <a:off x="685800" y="1196752"/>
          <a:ext cx="7772400" cy="47476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636090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7CAA7E-818B-4BA0-9FA7-C90B2D69F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Методы измерения уровня физической активности</a:t>
            </a:r>
            <a:endParaRPr lang="ru-RU" sz="2400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92E6D6EC-18C5-4C37-85AE-0C41B6456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18</a:t>
            </a:fld>
            <a:endParaRPr lang="ru-RU"/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40C1F2A3-61AB-4754-96E2-1AAFA081CA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80623340"/>
              </p:ext>
            </p:extLst>
          </p:nvPr>
        </p:nvGraphicFramePr>
        <p:xfrm>
          <a:off x="1427820" y="1196752"/>
          <a:ext cx="6288360" cy="41560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888281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8BC262-9959-412A-B455-7DE4661CB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Национальный проект «Демография»</a:t>
            </a:r>
            <a:endParaRPr lang="ru-RU" sz="2400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46BE4603-CFD5-4C57-A627-24FF3AD93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19</a:t>
            </a:fld>
            <a:endParaRPr lang="ru-RU"/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6622479D-F231-49D5-BBCD-328DB76B0B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92078988"/>
              </p:ext>
            </p:extLst>
          </p:nvPr>
        </p:nvGraphicFramePr>
        <p:xfrm>
          <a:off x="1115616" y="1250838"/>
          <a:ext cx="7128792" cy="43563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269588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A553B4-6C0B-49A8-AA47-6F3871ADE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8300"/>
            <a:ext cx="7886700" cy="93979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Высокая распространенность факторов риска неинфекционных заболеваний – основная причина высокого уровня смертности в Российской Федерации</a:t>
            </a:r>
            <a:endParaRPr lang="ru-RU" sz="2400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44B8A59C-5286-4ED9-BCFE-E82F8C07C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2</a:t>
            </a:fld>
            <a:endParaRPr lang="ru-RU"/>
          </a:p>
        </p:txBody>
      </p:sp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A211F02D-929D-4FC4-9136-433E55DA1B9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43868386"/>
              </p:ext>
            </p:extLst>
          </p:nvPr>
        </p:nvGraphicFramePr>
        <p:xfrm>
          <a:off x="1403648" y="1628800"/>
          <a:ext cx="6048672" cy="38479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39CA8A6-A736-4962-A1CC-01B6D8D576EF}"/>
              </a:ext>
            </a:extLst>
          </p:cNvPr>
          <p:cNvSpPr/>
          <p:nvPr/>
        </p:nvSpPr>
        <p:spPr>
          <a:xfrm>
            <a:off x="2206838" y="5476776"/>
            <a:ext cx="6455905" cy="64345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Информация подготовлена по материалам конференции «Неделя технологий укрепления общественного здоровья», проводимой НМИЦ ТПМ Минздрава России</a:t>
            </a:r>
            <a:r>
              <a:rPr lang="ru-RU" sz="1200" kern="0" dirty="0">
                <a:solidFill>
                  <a:prstClr val="black"/>
                </a:solidFill>
                <a:latin typeface="Calibri"/>
              </a:rPr>
              <a:t>,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2020 год</a:t>
            </a:r>
          </a:p>
        </p:txBody>
      </p:sp>
    </p:spTree>
    <p:extLst>
      <p:ext uri="{BB962C8B-B14F-4D97-AF65-F5344CB8AC3E}">
        <p14:creationId xmlns:p14="http://schemas.microsoft.com/office/powerpoint/2010/main" val="28732654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C59C41-F2E6-4B33-8B59-AA261A707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Структура национального проекта «Демография»</a:t>
            </a:r>
            <a:endParaRPr lang="ru-RU" sz="2400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4DB56DBB-71B6-4B2C-B651-4A9B79074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20</a:t>
            </a:fld>
            <a:endParaRPr lang="ru-RU"/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B528D6C4-0DD7-4C25-ACFF-2E7001F820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89592317"/>
              </p:ext>
            </p:extLst>
          </p:nvPr>
        </p:nvGraphicFramePr>
        <p:xfrm>
          <a:off x="1524000" y="1230755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63A3A10-072F-4D1A-853D-D93854AAF24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343819"/>
            <a:ext cx="1398133" cy="1397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DB3CE52-9135-4CA3-A778-3C5D3E7FF29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37" y="3823544"/>
            <a:ext cx="1690637" cy="169063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DE084D4-BCD8-4233-B976-3DB542DDF48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844" y="1230755"/>
            <a:ext cx="1908306" cy="77497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08E5ED1-F4ED-4A2B-BFA1-00024218D63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867" y="2660767"/>
            <a:ext cx="1481496" cy="132276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41C3FB3-8558-418D-A1A1-7EA8ED15F8F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806" y="4454052"/>
            <a:ext cx="1517194" cy="151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239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6223BB-C157-4570-B3CE-88E212293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Федеральный проект «Формирование системы мотивации граждан к здоровому образу жизни, включая здоровое питание и отказ от вредных привычек»</a:t>
            </a:r>
            <a:b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</a:b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(«Укрепление общественного здоровья»)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3066581-89F3-4960-B750-2F0D62F8E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21</a:t>
            </a:fld>
            <a:endParaRPr lang="ru-RU"/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355784D6-22B8-4227-8451-EC5197057B5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55550985"/>
              </p:ext>
            </p:extLst>
          </p:nvPr>
        </p:nvGraphicFramePr>
        <p:xfrm>
          <a:off x="1187624" y="1916832"/>
          <a:ext cx="7200800" cy="3832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767363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8B1CEE-9187-4E5A-BF43-88B02FA86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Почему врачи должны консультировать пациентов по вопросам физической активности?</a:t>
            </a:r>
            <a:endParaRPr lang="ru-RU" sz="2400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81F1C5C3-6926-4FB8-A2FC-BE64DF1BA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22</a:t>
            </a:fld>
            <a:endParaRPr lang="ru-RU"/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BA90D292-FF45-4A7D-91B0-1FAF48E517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66259741"/>
              </p:ext>
            </p:extLst>
          </p:nvPr>
        </p:nvGraphicFramePr>
        <p:xfrm>
          <a:off x="944166" y="1304925"/>
          <a:ext cx="7571184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648546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64E1C4-03D2-4967-B53C-DE50153A8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Почему нужно быть физически активным?</a:t>
            </a:r>
            <a:endParaRPr lang="ru-RU" sz="2400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6A8C83D7-993C-451B-9932-B5C4C0AC0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23</a:t>
            </a:fld>
            <a:endParaRPr lang="ru-RU"/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81786DE1-F8A6-4CAF-A2A5-5E8C4E0135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52163537"/>
              </p:ext>
            </p:extLst>
          </p:nvPr>
        </p:nvGraphicFramePr>
        <p:xfrm>
          <a:off x="1319808" y="1052736"/>
          <a:ext cx="6504384" cy="4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594603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CDF386-88DF-4A84-87D7-97AA4C907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Российские национальные рекомендации по кардиоваскулярной профилактике</a:t>
            </a:r>
            <a:endParaRPr lang="ru-RU" sz="2400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9572DC6B-6A4A-4C4E-B582-9D304DD27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24</a:t>
            </a:fld>
            <a:endParaRPr lang="ru-RU"/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CC9B4A24-8C15-4105-8D43-F759C3EEF60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78142199"/>
              </p:ext>
            </p:extLst>
          </p:nvPr>
        </p:nvGraphicFramePr>
        <p:xfrm>
          <a:off x="1223628" y="1304925"/>
          <a:ext cx="6696744" cy="45316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866586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EDBBA2-4409-426E-8B3D-63AF0115A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Российские национальные рекомендации по кардиоваскулярной профилактике</a:t>
            </a:r>
            <a:endParaRPr lang="ru-RU" sz="2400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DB3BA110-0A57-4EE3-A1B3-8A07B0A4E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25</a:t>
            </a:fld>
            <a:endParaRPr lang="ru-RU"/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94F29BE6-6196-445F-BC40-59B65F1F4B2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07116792"/>
              </p:ext>
            </p:extLst>
          </p:nvPr>
        </p:nvGraphicFramePr>
        <p:xfrm>
          <a:off x="1331640" y="1304925"/>
          <a:ext cx="6480720" cy="43563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752637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353273-15B4-49C1-B9D7-A598A0F8E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Советы по физической активности в условиях пандемии и самоизоляции (рекомендации ВОЗ для лиц без симптомов заболеваний)</a:t>
            </a:r>
            <a:endParaRPr lang="ru-RU" sz="2400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6F941F3F-2474-41CA-9EF8-71A1D38CE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26</a:t>
            </a:fld>
            <a:endParaRPr lang="ru-RU"/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7D3D505D-9450-4D49-998C-58645B67D01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57827362"/>
              </p:ext>
            </p:extLst>
          </p:nvPr>
        </p:nvGraphicFramePr>
        <p:xfrm>
          <a:off x="559988" y="1556792"/>
          <a:ext cx="8291264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322499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482BF7-E36C-4B8F-A763-D493F7BDC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Заключение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68C62726-94B1-437B-A872-02AA354A7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27</a:t>
            </a:fld>
            <a:endParaRPr lang="ru-RU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AA1C20F6-CF5B-4705-943F-5776A5D29C65}"/>
              </a:ext>
            </a:extLst>
          </p:cNvPr>
          <p:cNvSpPr/>
          <p:nvPr/>
        </p:nvSpPr>
        <p:spPr>
          <a:xfrm>
            <a:off x="431540" y="860264"/>
            <a:ext cx="8280920" cy="1488616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00ADD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«Физические нагрузки хороши, когда они разумные, а не безумные!»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П.Е. </a:t>
            </a:r>
            <a:r>
              <a:rPr kumimoji="0" lang="ru-RU" sz="20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Лукомский</a:t>
            </a:r>
            <a:endParaRPr kumimoji="0" lang="ru-RU" sz="200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3EEE1E2-3F6B-4D5E-A677-4E5E99AE8C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804" y="2411753"/>
            <a:ext cx="5814392" cy="370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7845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6" r="10026"/>
          <a:stretch>
            <a:fillRect/>
          </a:stretch>
        </p:blipFill>
        <p:spPr bwMode="auto">
          <a:xfrm>
            <a:off x="3873203" y="1207008"/>
            <a:ext cx="4659610" cy="4659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189" y="1304925"/>
            <a:ext cx="3485324" cy="2131231"/>
          </a:xfrm>
        </p:spPr>
        <p:txBody>
          <a:bodyPr/>
          <a:lstStyle/>
          <a:p>
            <a:r>
              <a:rPr lang="ru-RU" dirty="0"/>
              <a:t>Спасибо за внимание</a:t>
            </a:r>
            <a:r>
              <a:rPr lang="en-US" dirty="0"/>
              <a:t>!</a:t>
            </a:r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www.budzdorovperm.ru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76072" y="858063"/>
            <a:ext cx="2688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000033"/>
                </a:solidFill>
                <a:effectLst/>
                <a:uLnTx/>
                <a:uFillTx/>
                <a:latin typeface="ALS Wagon Medium"/>
                <a:ea typeface="+mn-ea"/>
                <a:cs typeface="+mn-cs"/>
              </a:rPr>
              <a:t>и Медицинской профилактики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000033"/>
                </a:solidFill>
                <a:effectLst/>
                <a:uLnTx/>
                <a:uFillTx/>
                <a:latin typeface="ALS Wagon Medium"/>
                <a:ea typeface="+mn-ea"/>
                <a:cs typeface="+mn-cs"/>
              </a:rPr>
              <a:t>Пермский край</a:t>
            </a:r>
          </a:p>
        </p:txBody>
      </p:sp>
    </p:spTree>
    <p:extLst>
      <p:ext uri="{BB962C8B-B14F-4D97-AF65-F5344CB8AC3E}">
        <p14:creationId xmlns:p14="http://schemas.microsoft.com/office/powerpoint/2010/main" val="37209428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F3B3D9-5E09-4D92-AABB-82010D22F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Распространенность низкой физической активности выше среди молодых (25-44)</a:t>
            </a:r>
            <a:endParaRPr lang="ru-RU" sz="2400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1ECAE51D-AD1B-4593-B2B7-5E519C6EB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3</a:t>
            </a:fld>
            <a:endParaRPr lang="ru-RU"/>
          </a:p>
        </p:txBody>
      </p:sp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AFF43871-0EB9-4A89-96DC-7AD5E1C2503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64009962"/>
              </p:ext>
            </p:extLst>
          </p:nvPr>
        </p:nvGraphicFramePr>
        <p:xfrm>
          <a:off x="1524000" y="1397000"/>
          <a:ext cx="6216352" cy="4408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60991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1D994B-71EA-4E1D-92F1-BD2FF427D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«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Best buys</a:t>
            </a: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» для укрепления общественного здоровья на популяционном уровне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 </a:t>
            </a:r>
            <a:endParaRPr lang="ru-RU" sz="2400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DAE5BF0E-442A-4188-BC87-5F05D89D9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4</a:t>
            </a:fld>
            <a:endParaRPr lang="ru-RU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81FC7FE9-6DCB-4325-9F3B-FBF1DF1750AA}"/>
              </a:ext>
            </a:extLst>
          </p:cNvPr>
          <p:cNvSpPr/>
          <p:nvPr/>
        </p:nvSpPr>
        <p:spPr>
          <a:xfrm>
            <a:off x="414544" y="1124575"/>
            <a:ext cx="8424936" cy="914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chemeClr val="accent5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Цель –</a:t>
            </a:r>
            <a:r>
              <a:rPr kumimoji="0" lang="ru-RU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профильные вмешательства, эффективность которых, в том числе экономическая, не вызывает сомнений в странах со всеми уровнями дохода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37C73F10-5A59-4E53-8770-4E160C4017A3}"/>
              </a:ext>
            </a:extLst>
          </p:cNvPr>
          <p:cNvSpPr/>
          <p:nvPr/>
        </p:nvSpPr>
        <p:spPr>
          <a:xfrm>
            <a:off x="414544" y="2129592"/>
            <a:ext cx="8424936" cy="770384"/>
          </a:xfrm>
          <a:prstGeom prst="roundRect">
            <a:avLst/>
          </a:prstGeom>
          <a:noFill/>
          <a:ln w="12700" cap="flat" cmpd="sng" algn="ctr">
            <a:solidFill>
              <a:schemeClr val="accent5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Вмешательства, направленные на улучшение режима питания и повышение физической активности</a:t>
            </a:r>
          </a:p>
        </p:txBody>
      </p:sp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BB1879B2-B22D-4D56-ABC8-CD5ED894E5D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07719683"/>
              </p:ext>
            </p:extLst>
          </p:nvPr>
        </p:nvGraphicFramePr>
        <p:xfrm>
          <a:off x="1835696" y="3001836"/>
          <a:ext cx="5472608" cy="31543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711878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5E3681-0BE6-4C0A-9860-323F079BB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063" y="327491"/>
            <a:ext cx="7886700" cy="939799"/>
          </a:xfrm>
        </p:spPr>
        <p:txBody>
          <a:bodyPr/>
          <a:lstStyle/>
          <a:p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Стратегия в области физической активности для Европейского региона (ВОЗ, 2016-2025 гг.)</a:t>
            </a:r>
            <a:endParaRPr lang="ru-RU" sz="2400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14000221-49CD-423C-9C3D-48E325027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5</a:t>
            </a:fld>
            <a:endParaRPr lang="ru-RU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25B1A5B8-5DDD-40AC-888C-51BACA4DD7F5}"/>
              </a:ext>
            </a:extLst>
          </p:cNvPr>
          <p:cNvSpPr/>
          <p:nvPr/>
        </p:nvSpPr>
        <p:spPr>
          <a:xfrm>
            <a:off x="754063" y="1289200"/>
            <a:ext cx="7537412" cy="1368152"/>
          </a:xfrm>
          <a:prstGeom prst="roundRect">
            <a:avLst/>
          </a:prstGeom>
          <a:noFill/>
          <a:ln w="12700" cap="flat" cmpd="sng" algn="ctr">
            <a:solidFill>
              <a:schemeClr val="accent5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Глобальная цель: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Сокращение на 10% распространенности недостаточной физической активности к 2025 году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442CBFD-64B6-4E0A-A0BD-41FACB977C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6" y="2687286"/>
            <a:ext cx="3383988" cy="338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9250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65832E-45E3-481B-AB58-A4F02CD63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Предназначение</a:t>
            </a:r>
            <a:endParaRPr lang="ru-RU" sz="2400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37AF7789-A56E-4624-AFDB-C1A01CE10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6</a:t>
            </a:fld>
            <a:endParaRPr lang="ru-RU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E53AE71D-3595-4071-9E8C-4C4DA91EAE11}"/>
              </a:ext>
            </a:extLst>
          </p:cNvPr>
          <p:cNvSpPr/>
          <p:nvPr/>
        </p:nvSpPr>
        <p:spPr>
          <a:xfrm>
            <a:off x="637531" y="872877"/>
            <a:ext cx="8003232" cy="864096"/>
          </a:xfrm>
          <a:prstGeom prst="roundRect">
            <a:avLst/>
          </a:prstGeom>
          <a:noFill/>
          <a:ln w="12700" cap="flat" cmpd="sng" algn="ctr">
            <a:solidFill>
              <a:schemeClr val="accent5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Побуждать государственные структуры и заинтересованные стороны к работе над повышением уровня физической активности среди всех жителей Европейского региона</a:t>
            </a:r>
          </a:p>
        </p:txBody>
      </p:sp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DDAC033A-9F15-45F1-9830-35158A3E4E9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7263327"/>
              </p:ext>
            </p:extLst>
          </p:nvPr>
        </p:nvGraphicFramePr>
        <p:xfrm>
          <a:off x="2413108" y="1736973"/>
          <a:ext cx="6579662" cy="44510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DB778DF-DB34-43FD-A898-EB6FE363577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996952"/>
            <a:ext cx="2419013" cy="186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8203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4CBEBF-D1F2-4B0A-BD38-014252C1C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Руководящие принципы</a:t>
            </a:r>
            <a:endParaRPr lang="ru-RU" sz="2400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381DC9A-9A90-4162-95C8-6D45A010F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7</a:t>
            </a:fld>
            <a:endParaRPr lang="ru-RU"/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714527D6-30A3-4B65-AE5C-EE33C2E72B7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37274730"/>
              </p:ext>
            </p:extLst>
          </p:nvPr>
        </p:nvGraphicFramePr>
        <p:xfrm>
          <a:off x="457200" y="1110444"/>
          <a:ext cx="8229600" cy="46371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360374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87572B-3CA1-4B78-ACE1-D4DFD2C4B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Обеспечение руководства и координации мер поощрения физической активности</a:t>
            </a:r>
            <a:endParaRPr lang="ru-RU" sz="2400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4AC0888D-8D65-47FA-B801-846CCE7FB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8</a:t>
            </a:fld>
            <a:endParaRPr lang="ru-RU"/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EDF87413-CEA0-4D38-846C-5931551D014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64437931"/>
              </p:ext>
            </p:extLst>
          </p:nvPr>
        </p:nvGraphicFramePr>
        <p:xfrm>
          <a:off x="971600" y="1311844"/>
          <a:ext cx="7200800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453337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A0952D-F820-4B66-B7D8-5227589BB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j-ea"/>
                <a:cs typeface="+mj-cs"/>
              </a:rPr>
              <a:t>Поощрение физической активности среди взрослых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j-ea"/>
                <a:cs typeface="+mj-cs"/>
              </a:rPr>
              <a:t>в повседневной жизни, в том числе в процессе передвижения, в свободное время, на работе и при получении медицинской помощи 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D6D44C0-CCBE-49E0-93AE-A489E8449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9</a:t>
            </a:fld>
            <a:endParaRPr lang="ru-RU"/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318F5983-E71B-4FAC-9E76-0840FA629DB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26581386"/>
              </p:ext>
            </p:extLst>
          </p:nvPr>
        </p:nvGraphicFramePr>
        <p:xfrm>
          <a:off x="1331640" y="1844824"/>
          <a:ext cx="6897960" cy="4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44424444"/>
      </p:ext>
    </p:extLst>
  </p:cSld>
  <p:clrMapOvr>
    <a:masterClrMapping/>
  </p:clrMapOvr>
</p:sld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Overr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Office Theme">
  <a:themeElements>
    <a:clrScheme name="OZZ-colors">
      <a:dk1>
        <a:srgbClr val="000033"/>
      </a:dk1>
      <a:lt1>
        <a:srgbClr val="FFFFFF"/>
      </a:lt1>
      <a:dk2>
        <a:srgbClr val="0066CC"/>
      </a:dk2>
      <a:lt2>
        <a:srgbClr val="F2F2F2"/>
      </a:lt2>
      <a:accent1>
        <a:srgbClr val="FF0066"/>
      </a:accent1>
      <a:accent2>
        <a:srgbClr val="FF6600"/>
      </a:accent2>
      <a:accent3>
        <a:srgbClr val="FFCC00"/>
      </a:accent3>
      <a:accent4>
        <a:srgbClr val="FF6699"/>
      </a:accent4>
      <a:accent5>
        <a:srgbClr val="00CCCC"/>
      </a:accent5>
      <a:accent6>
        <a:srgbClr val="99CC00"/>
      </a:accent6>
      <a:hlink>
        <a:srgbClr val="0066CC"/>
      </a:hlink>
      <a:folHlink>
        <a:srgbClr val="9933CC"/>
      </a:folHlink>
    </a:clrScheme>
    <a:fontScheme name="OZZ-fonts">
      <a:majorFont>
        <a:latin typeface="ALS Wagon Medium"/>
        <a:ea typeface=""/>
        <a:cs typeface=""/>
      </a:majorFont>
      <a:minorFont>
        <a:latin typeface="ALS Wagon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Другая 1">
    <a:dk1>
      <a:sysClr val="windowText" lastClr="000000"/>
    </a:dk1>
    <a:lt1>
      <a:sysClr val="window" lastClr="FFFFFF"/>
    </a:lt1>
    <a:dk2>
      <a:srgbClr val="335A14"/>
    </a:dk2>
    <a:lt2>
      <a:srgbClr val="FEE29C"/>
    </a:lt2>
    <a:accent1>
      <a:srgbClr val="87D447"/>
    </a:accent1>
    <a:accent2>
      <a:srgbClr val="C00000"/>
    </a:accent2>
    <a:accent3>
      <a:srgbClr val="FFC000"/>
    </a:accent3>
    <a:accent4>
      <a:srgbClr val="00ADDC"/>
    </a:accent4>
    <a:accent5>
      <a:srgbClr val="00ADDC"/>
    </a:accent5>
    <a:accent6>
      <a:srgbClr val="1AB39F"/>
    </a:accent6>
    <a:hlink>
      <a:srgbClr val="EB8803"/>
    </a:hlink>
    <a:folHlink>
      <a:srgbClr val="5F7791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праведливость">
    <a:fillStyleLst>
      <a:solidFill>
        <a:schemeClr val="phClr"/>
      </a:solidFill>
      <a:blipFill>
        <a:blip xmlns:r="http://schemas.openxmlformats.org/officeDocument/2006/relationships" r:embed="rId1">
          <a:duotone>
            <a:schemeClr val="phClr">
              <a:tint val="30000"/>
              <a:satMod val="300000"/>
            </a:schemeClr>
            <a:schemeClr val="phClr">
              <a:tint val="40000"/>
              <a:satMod val="200000"/>
            </a:schemeClr>
          </a:duotone>
        </a:blip>
        <a:tile tx="0" ty="0" sx="70000" sy="70000" flip="none" algn="ctr"/>
      </a:blipFill>
      <a:blipFill>
        <a:blip xmlns:r="http://schemas.openxmlformats.org/officeDocument/2006/relationships" r:embed="rId1">
          <a:duotone>
            <a:schemeClr val="phClr">
              <a:shade val="22000"/>
              <a:satMod val="160000"/>
            </a:schemeClr>
            <a:schemeClr val="phClr">
              <a:shade val="45000"/>
              <a:satMod val="100000"/>
            </a:schemeClr>
          </a:duotone>
        </a:blip>
        <a:tile tx="0" ty="0" sx="65000" sy="65000" flip="none" algn="ctr"/>
      </a:blipFill>
    </a:fillStyleLst>
    <a:lnStyleLst>
      <a:ln w="9525" cap="flat" cmpd="sng" algn="ctr">
        <a:solidFill>
          <a:schemeClr val="phClr">
            <a:shade val="60000"/>
            <a:satMod val="110000"/>
          </a:schemeClr>
        </a:solidFill>
        <a:prstDash val="solid"/>
      </a:ln>
      <a:ln w="127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38100" dist="25400" dir="5400000" algn="t" rotWithShape="0">
            <a:srgbClr val="000000">
              <a:alpha val="50000"/>
            </a:srgbClr>
          </a:outerShdw>
        </a:effectLst>
      </a:effectStyle>
      <a:effectStyle>
        <a:effectLst>
          <a:outerShdw blurRad="38100" dist="25400" dir="5400000" algn="t" rotWithShape="0">
            <a:srgbClr val="000000">
              <a:alpha val="50000"/>
            </a:srgbClr>
          </a:outerShdw>
        </a:effectLst>
      </a:effectStyle>
      <a:effectStyle>
        <a:effectLst>
          <a:outerShdw blurRad="50800" dist="50800" dir="5400000" algn="t" rotWithShape="0">
            <a:srgbClr val="000000">
              <a:alpha val="60000"/>
            </a:srgbClr>
          </a:outerShdw>
        </a:effectLst>
        <a:scene3d>
          <a:camera prst="isometricBottomUp" fov="0">
            <a:rot lat="0" lon="0" rev="0"/>
          </a:camera>
          <a:lightRig rig="soft" dir="b">
            <a:rot lat="0" lon="0" rev="9000000"/>
          </a:lightRig>
        </a:scene3d>
        <a:sp3d contourW="35000" prstMaterial="matte">
          <a:bevelT w="45000" h="38100" prst="convex"/>
          <a:contourClr>
            <a:schemeClr val="phClr">
              <a:tint val="10000"/>
              <a:satMod val="13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40000"/>
              <a:satMod val="165000"/>
            </a:schemeClr>
          </a:gs>
          <a:gs pos="50000">
            <a:schemeClr val="phClr">
              <a:shade val="80000"/>
              <a:satMod val="155000"/>
            </a:schemeClr>
          </a:gs>
          <a:gs pos="100000">
            <a:schemeClr val="phClr">
              <a:tint val="95000"/>
              <a:satMod val="200000"/>
            </a:schemeClr>
          </a:gs>
        </a:gsLst>
        <a:lin ang="16200000" scaled="1"/>
      </a:gradFill>
      <a:blipFill>
        <a:blip xmlns:r="http://schemas.openxmlformats.org/officeDocument/2006/relationships" r:embed="rId1">
          <a:duotone>
            <a:schemeClr val="phClr">
              <a:tint val="95000"/>
              <a:satMod val="200000"/>
            </a:schemeClr>
            <a:schemeClr val="phClr">
              <a:shade val="80000"/>
              <a:satMod val="100000"/>
            </a:schemeClr>
          </a:duotone>
        </a:blip>
        <a:tile tx="0" ty="0" sx="55000" sy="55000" flip="none" algn="tl"/>
      </a:blipFill>
    </a:bgFillStyleLst>
  </a:fmtScheme>
</a:themeOverride>
</file>

<file path=ppt/theme/themeOverride2.xml><?xml version="1.0" encoding="utf-8"?>
<a:themeOverride xmlns:a="http://schemas.openxmlformats.org/drawingml/2006/main">
  <a:clrScheme name="Другая 1">
    <a:dk1>
      <a:sysClr val="windowText" lastClr="000000"/>
    </a:dk1>
    <a:lt1>
      <a:sysClr val="window" lastClr="FFFFFF"/>
    </a:lt1>
    <a:dk2>
      <a:srgbClr val="335A14"/>
    </a:dk2>
    <a:lt2>
      <a:srgbClr val="FEE29C"/>
    </a:lt2>
    <a:accent1>
      <a:srgbClr val="87D447"/>
    </a:accent1>
    <a:accent2>
      <a:srgbClr val="C00000"/>
    </a:accent2>
    <a:accent3>
      <a:srgbClr val="FFC000"/>
    </a:accent3>
    <a:accent4>
      <a:srgbClr val="00ADDC"/>
    </a:accent4>
    <a:accent5>
      <a:srgbClr val="00ADDC"/>
    </a:accent5>
    <a:accent6>
      <a:srgbClr val="1AB39F"/>
    </a:accent6>
    <a:hlink>
      <a:srgbClr val="EB8803"/>
    </a:hlink>
    <a:folHlink>
      <a:srgbClr val="5F7791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праведливость">
    <a:fillStyleLst>
      <a:solidFill>
        <a:schemeClr val="phClr"/>
      </a:solidFill>
      <a:blipFill>
        <a:blip xmlns:r="http://schemas.openxmlformats.org/officeDocument/2006/relationships" r:embed="rId1">
          <a:duotone>
            <a:schemeClr val="phClr">
              <a:tint val="30000"/>
              <a:satMod val="300000"/>
            </a:schemeClr>
            <a:schemeClr val="phClr">
              <a:tint val="40000"/>
              <a:satMod val="200000"/>
            </a:schemeClr>
          </a:duotone>
        </a:blip>
        <a:tile tx="0" ty="0" sx="70000" sy="70000" flip="none" algn="ctr"/>
      </a:blipFill>
      <a:blipFill>
        <a:blip xmlns:r="http://schemas.openxmlformats.org/officeDocument/2006/relationships" r:embed="rId1">
          <a:duotone>
            <a:schemeClr val="phClr">
              <a:shade val="22000"/>
              <a:satMod val="160000"/>
            </a:schemeClr>
            <a:schemeClr val="phClr">
              <a:shade val="45000"/>
              <a:satMod val="100000"/>
            </a:schemeClr>
          </a:duotone>
        </a:blip>
        <a:tile tx="0" ty="0" sx="65000" sy="65000" flip="none" algn="ctr"/>
      </a:blipFill>
    </a:fillStyleLst>
    <a:lnStyleLst>
      <a:ln w="9525" cap="flat" cmpd="sng" algn="ctr">
        <a:solidFill>
          <a:schemeClr val="phClr">
            <a:shade val="60000"/>
            <a:satMod val="110000"/>
          </a:schemeClr>
        </a:solidFill>
        <a:prstDash val="solid"/>
      </a:ln>
      <a:ln w="127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38100" dist="25400" dir="5400000" algn="t" rotWithShape="0">
            <a:srgbClr val="000000">
              <a:alpha val="50000"/>
            </a:srgbClr>
          </a:outerShdw>
        </a:effectLst>
      </a:effectStyle>
      <a:effectStyle>
        <a:effectLst>
          <a:outerShdw blurRad="38100" dist="25400" dir="5400000" algn="t" rotWithShape="0">
            <a:srgbClr val="000000">
              <a:alpha val="50000"/>
            </a:srgbClr>
          </a:outerShdw>
        </a:effectLst>
      </a:effectStyle>
      <a:effectStyle>
        <a:effectLst>
          <a:outerShdw blurRad="50800" dist="50800" dir="5400000" algn="t" rotWithShape="0">
            <a:srgbClr val="000000">
              <a:alpha val="60000"/>
            </a:srgbClr>
          </a:outerShdw>
        </a:effectLst>
        <a:scene3d>
          <a:camera prst="isometricBottomUp" fov="0">
            <a:rot lat="0" lon="0" rev="0"/>
          </a:camera>
          <a:lightRig rig="soft" dir="b">
            <a:rot lat="0" lon="0" rev="9000000"/>
          </a:lightRig>
        </a:scene3d>
        <a:sp3d contourW="35000" prstMaterial="matte">
          <a:bevelT w="45000" h="38100" prst="convex"/>
          <a:contourClr>
            <a:schemeClr val="phClr">
              <a:tint val="10000"/>
              <a:satMod val="13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40000"/>
              <a:satMod val="165000"/>
            </a:schemeClr>
          </a:gs>
          <a:gs pos="50000">
            <a:schemeClr val="phClr">
              <a:shade val="80000"/>
              <a:satMod val="155000"/>
            </a:schemeClr>
          </a:gs>
          <a:gs pos="100000">
            <a:schemeClr val="phClr">
              <a:tint val="95000"/>
              <a:satMod val="200000"/>
            </a:schemeClr>
          </a:gs>
        </a:gsLst>
        <a:lin ang="16200000" scaled="1"/>
      </a:gradFill>
      <a:blipFill>
        <a:blip xmlns:r="http://schemas.openxmlformats.org/officeDocument/2006/relationships" r:embed="rId1">
          <a:duotone>
            <a:schemeClr val="phClr">
              <a:tint val="95000"/>
              <a:satMod val="200000"/>
            </a:schemeClr>
            <a:schemeClr val="phClr">
              <a:shade val="80000"/>
              <a:satMod val="100000"/>
            </a:schemeClr>
          </a:duotone>
        </a:blip>
        <a:tile tx="0" ty="0" sx="55000" sy="55000" flip="none" algn="tl"/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9528</TotalTime>
  <Words>1913</Words>
  <Application>Microsoft Office PowerPoint</Application>
  <PresentationFormat>Экран (4:3)</PresentationFormat>
  <Paragraphs>183</Paragraphs>
  <Slides>28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3" baseType="lpstr">
      <vt:lpstr>ALS Wagon</vt:lpstr>
      <vt:lpstr>ALS Wagon Medium</vt:lpstr>
      <vt:lpstr>Arial</vt:lpstr>
      <vt:lpstr>Calibri</vt:lpstr>
      <vt:lpstr>Office Theme</vt:lpstr>
      <vt:lpstr>Физическая активность и ее роль в системе общественного здоровья </vt:lpstr>
      <vt:lpstr>Высокая распространенность факторов риска неинфекционных заболеваний – основная причина высокого уровня смертности в Российской Федерации</vt:lpstr>
      <vt:lpstr>Распространенность низкой физической активности выше среди молодых (25-44)</vt:lpstr>
      <vt:lpstr>«Best buys» для укрепления общественного здоровья на популяционном уровне </vt:lpstr>
      <vt:lpstr>Стратегия в области физической активности для Европейского региона (ВОЗ, 2016-2025 гг.)</vt:lpstr>
      <vt:lpstr>Предназначение</vt:lpstr>
      <vt:lpstr>Руководящие принципы</vt:lpstr>
      <vt:lpstr>Обеспечение руководства и координации мер поощрения физической активности</vt:lpstr>
      <vt:lpstr>Поощрение физической активности среди взрослых в повседневной жизни, в том числе в процессе передвижения, в свободное время, на работе и при получении медицинской помощи </vt:lpstr>
      <vt:lpstr>Поощрение физической активности среди лиц старшего возраста</vt:lpstr>
      <vt:lpstr>Поддержка практических мер посредством мониторинга, эпиднадзора, предоставления инструментария, стимулирующих платформ, оценок и научных исследований</vt:lpstr>
      <vt:lpstr>Физическая активность</vt:lpstr>
      <vt:lpstr>Физическая тренированность</vt:lpstr>
      <vt:lpstr>Оценка физической активности</vt:lpstr>
      <vt:lpstr>Уровни физической активности</vt:lpstr>
      <vt:lpstr>Основа современных рекомендаций</vt:lpstr>
      <vt:lpstr>Глобальные рекомендации по физической активности для здоровья</vt:lpstr>
      <vt:lpstr>Методы измерения уровня физической активности</vt:lpstr>
      <vt:lpstr>Национальный проект «Демография»</vt:lpstr>
      <vt:lpstr>Структура национального проекта «Демография»</vt:lpstr>
      <vt:lpstr>Федеральный проект «Формирование системы мотивации граждан к здоровому образу жизни, включая здоровое питание и отказ от вредных привычек» («Укрепление общественного здоровья»)</vt:lpstr>
      <vt:lpstr>Почему врачи должны консультировать пациентов по вопросам физической активности?</vt:lpstr>
      <vt:lpstr>Почему нужно быть физически активным?</vt:lpstr>
      <vt:lpstr>Российские национальные рекомендации по кардиоваскулярной профилактике</vt:lpstr>
      <vt:lpstr>Российские национальные рекомендации по кардиоваскулярной профилактике</vt:lpstr>
      <vt:lpstr>Советы по физической активности в условиях пандемии и самоизоляции (рекомендации ВОЗ для лиц без симптомов заболеваний)</vt:lpstr>
      <vt:lpstr>Заключение</vt:lpstr>
      <vt:lpstr>Спасибо за внимание!</vt:lpstr>
    </vt:vector>
  </TitlesOfParts>
  <Company>MultiDVD Team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Пользователь</cp:lastModifiedBy>
  <cp:revision>575</cp:revision>
  <cp:lastPrinted>2020-04-29T10:18:26Z</cp:lastPrinted>
  <dcterms:created xsi:type="dcterms:W3CDTF">2018-02-28T07:05:19Z</dcterms:created>
  <dcterms:modified xsi:type="dcterms:W3CDTF">2021-08-04T05:46:35Z</dcterms:modified>
</cp:coreProperties>
</file>